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96" r:id="rId5"/>
    <p:sldId id="295" r:id="rId6"/>
    <p:sldId id="292" r:id="rId7"/>
    <p:sldId id="258" r:id="rId8"/>
    <p:sldId id="262" r:id="rId9"/>
    <p:sldId id="273" r:id="rId10"/>
    <p:sldId id="272" r:id="rId11"/>
    <p:sldId id="276" r:id="rId12"/>
    <p:sldId id="286" r:id="rId13"/>
    <p:sldId id="266" r:id="rId14"/>
    <p:sldId id="263" r:id="rId15"/>
    <p:sldId id="298" r:id="rId16"/>
    <p:sldId id="280" r:id="rId17"/>
    <p:sldId id="281" r:id="rId18"/>
    <p:sldId id="288" r:id="rId19"/>
    <p:sldId id="282" r:id="rId20"/>
    <p:sldId id="300" r:id="rId21"/>
    <p:sldId id="283" r:id="rId22"/>
    <p:sldId id="277"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229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Hannah" userId="77fda8ec-028f-4ee6-a993-239280aeda0d" providerId="ADAL" clId="{C1228D12-064E-4705-A7E0-D30A1E32EAA7}"/>
    <pc:docChg chg="delSld delMainMaster">
      <pc:chgData name="Scott, Hannah" userId="77fda8ec-028f-4ee6-a993-239280aeda0d" providerId="ADAL" clId="{C1228D12-064E-4705-A7E0-D30A1E32EAA7}" dt="2023-09-20T15:38:03.778" v="1" actId="2696"/>
      <pc:docMkLst>
        <pc:docMk/>
      </pc:docMkLst>
      <pc:sldChg chg="del">
        <pc:chgData name="Scott, Hannah" userId="77fda8ec-028f-4ee6-a993-239280aeda0d" providerId="ADAL" clId="{C1228D12-064E-4705-A7E0-D30A1E32EAA7}" dt="2023-09-20T15:38:01.658" v="0" actId="2696"/>
        <pc:sldMkLst>
          <pc:docMk/>
          <pc:sldMk cId="2276912284" sldId="297"/>
        </pc:sldMkLst>
      </pc:sldChg>
      <pc:sldChg chg="del">
        <pc:chgData name="Scott, Hannah" userId="77fda8ec-028f-4ee6-a993-239280aeda0d" providerId="ADAL" clId="{C1228D12-064E-4705-A7E0-D30A1E32EAA7}" dt="2023-09-20T15:38:03.778" v="1" actId="2696"/>
        <pc:sldMkLst>
          <pc:docMk/>
          <pc:sldMk cId="2146223629" sldId="299"/>
        </pc:sldMkLst>
      </pc:sldChg>
      <pc:sldMasterChg chg="del delSldLayout">
        <pc:chgData name="Scott, Hannah" userId="77fda8ec-028f-4ee6-a993-239280aeda0d" providerId="ADAL" clId="{C1228D12-064E-4705-A7E0-D30A1E32EAA7}" dt="2023-09-20T15:38:03.778" v="1" actId="2696"/>
        <pc:sldMasterMkLst>
          <pc:docMk/>
          <pc:sldMasterMk cId="3980205950" sldId="2147483648"/>
        </pc:sldMasterMkLst>
        <pc:sldLayoutChg chg="del">
          <pc:chgData name="Scott, Hannah" userId="77fda8ec-028f-4ee6-a993-239280aeda0d" providerId="ADAL" clId="{C1228D12-064E-4705-A7E0-D30A1E32EAA7}" dt="2023-09-20T15:38:03.778" v="1" actId="2696"/>
          <pc:sldLayoutMkLst>
            <pc:docMk/>
            <pc:sldMasterMk cId="3980205950" sldId="2147483648"/>
            <pc:sldLayoutMk cId="1870015969" sldId="2147483649"/>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610616751" sldId="2147483650"/>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485925539" sldId="2147483651"/>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1731875827" sldId="2147483652"/>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1389721725" sldId="2147483653"/>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691540332" sldId="2147483654"/>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3158348844" sldId="2147483655"/>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3401864644" sldId="2147483656"/>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477653799" sldId="2147483657"/>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3909992450" sldId="2147483658"/>
          </pc:sldLayoutMkLst>
        </pc:sldLayoutChg>
        <pc:sldLayoutChg chg="del">
          <pc:chgData name="Scott, Hannah" userId="77fda8ec-028f-4ee6-a993-239280aeda0d" providerId="ADAL" clId="{C1228D12-064E-4705-A7E0-D30A1E32EAA7}" dt="2023-09-20T15:38:03.778" v="1" actId="2696"/>
          <pc:sldLayoutMkLst>
            <pc:docMk/>
            <pc:sldMasterMk cId="3980205950" sldId="2147483648"/>
            <pc:sldLayoutMk cId="1838628892"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EE554-D0D0-4A3E-BC9F-517B86303E8F}"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GB"/>
        </a:p>
      </dgm:t>
    </dgm:pt>
    <dgm:pt modelId="{FCCB3539-37FE-4745-A8E9-203ED13DB1FE}">
      <dgm:prSet phldrT="[Text]" custT="1"/>
      <dgm:spPr/>
      <dgm:t>
        <a:bodyPr/>
        <a:lstStyle/>
        <a:p>
          <a:r>
            <a:rPr lang="en-GB" sz="1000" b="1"/>
            <a:t>Finance transformation</a:t>
          </a:r>
        </a:p>
      </dgm:t>
    </dgm:pt>
    <dgm:pt modelId="{1CE9B62C-8E72-4D92-B573-D4CDE6D1369F}" type="parTrans" cxnId="{AAEF02DB-C41B-4134-97D0-D5E4FC2A75A7}">
      <dgm:prSet/>
      <dgm:spPr/>
      <dgm:t>
        <a:bodyPr/>
        <a:lstStyle/>
        <a:p>
          <a:endParaRPr lang="en-GB" sz="800"/>
        </a:p>
      </dgm:t>
    </dgm:pt>
    <dgm:pt modelId="{8BDD5D38-2E66-4768-A893-A312E5DA1F1A}" type="sibTrans" cxnId="{AAEF02DB-C41B-4134-97D0-D5E4FC2A75A7}">
      <dgm:prSet custT="1"/>
      <dgm:spPr/>
      <dgm:t>
        <a:bodyPr/>
        <a:lstStyle/>
        <a:p>
          <a:r>
            <a:rPr lang="en-GB" sz="1200" b="1"/>
            <a:t>Sweating the assets</a:t>
          </a:r>
        </a:p>
      </dgm:t>
    </dgm:pt>
    <dgm:pt modelId="{D07D5FD5-CE37-412E-A44C-5CE7A670159A}">
      <dgm:prSet phldrT="[Text]" custT="1"/>
      <dgm:spPr/>
      <dgm:t>
        <a:bodyPr/>
        <a:lstStyle/>
        <a:p>
          <a:r>
            <a:rPr lang="en-GB" sz="1200" b="1"/>
            <a:t>Strategic reduction</a:t>
          </a:r>
        </a:p>
      </dgm:t>
    </dgm:pt>
    <dgm:pt modelId="{D4FC93FB-141C-4D6F-A12D-3E7830F51EF7}" type="parTrans" cxnId="{09C12BBD-D567-4AD2-933E-CBBD63FCC9F0}">
      <dgm:prSet/>
      <dgm:spPr/>
      <dgm:t>
        <a:bodyPr/>
        <a:lstStyle/>
        <a:p>
          <a:endParaRPr lang="en-GB" sz="800"/>
        </a:p>
      </dgm:t>
    </dgm:pt>
    <dgm:pt modelId="{1036DC6B-4AB4-4E27-A358-7B9AA1B39283}" type="sibTrans" cxnId="{09C12BBD-D567-4AD2-933E-CBBD63FCC9F0}">
      <dgm:prSet custT="1"/>
      <dgm:spPr/>
      <dgm:t>
        <a:bodyPr/>
        <a:lstStyle/>
        <a:p>
          <a:r>
            <a:rPr lang="en-GB" sz="1200" b="1"/>
            <a:t>Process improvements</a:t>
          </a:r>
        </a:p>
      </dgm:t>
    </dgm:pt>
    <dgm:pt modelId="{D9BB14D1-BDDD-4ACA-B878-1E0306EE74A0}">
      <dgm:prSet custT="1"/>
      <dgm:spPr/>
      <dgm:t>
        <a:bodyPr/>
        <a:lstStyle/>
        <a:p>
          <a:r>
            <a:rPr lang="en-GB" sz="1200" b="1"/>
            <a:t>Shift left (My Account)</a:t>
          </a:r>
        </a:p>
      </dgm:t>
    </dgm:pt>
    <dgm:pt modelId="{C53159A4-68BF-44C0-BB1A-44B4622206D7}" type="parTrans" cxnId="{7C43BEF0-66B0-4EE4-94AA-848EB4153796}">
      <dgm:prSet/>
      <dgm:spPr/>
      <dgm:t>
        <a:bodyPr/>
        <a:lstStyle/>
        <a:p>
          <a:endParaRPr lang="en-GB" sz="800"/>
        </a:p>
      </dgm:t>
    </dgm:pt>
    <dgm:pt modelId="{084961C3-F16D-450F-B0B0-7803CBDA9937}" type="sibTrans" cxnId="{7C43BEF0-66B0-4EE4-94AA-848EB4153796}">
      <dgm:prSet custT="1"/>
      <dgm:spPr/>
      <dgm:t>
        <a:bodyPr/>
        <a:lstStyle/>
        <a:p>
          <a:r>
            <a:rPr lang="en-GB" sz="1200" b="1"/>
            <a:t>Procurement</a:t>
          </a:r>
        </a:p>
      </dgm:t>
    </dgm:pt>
    <dgm:pt modelId="{53CC0434-E911-4F1E-BF9E-65BCB1D33771}">
      <dgm:prSet custT="1"/>
      <dgm:spPr/>
      <dgm:t>
        <a:bodyPr/>
        <a:lstStyle/>
        <a:p>
          <a:r>
            <a:rPr lang="en-GB" sz="1200" b="1"/>
            <a:t>Partnerships</a:t>
          </a:r>
        </a:p>
      </dgm:t>
    </dgm:pt>
    <dgm:pt modelId="{37770432-FE45-4C27-9995-54883D03A4A4}" type="parTrans" cxnId="{FA1A52C7-E6C8-491C-9E31-227CD8981207}">
      <dgm:prSet/>
      <dgm:spPr/>
      <dgm:t>
        <a:bodyPr/>
        <a:lstStyle/>
        <a:p>
          <a:endParaRPr lang="en-GB" sz="800"/>
        </a:p>
      </dgm:t>
    </dgm:pt>
    <dgm:pt modelId="{49E4E010-1C98-4E77-93E3-112C3B92737E}" type="sibTrans" cxnId="{FA1A52C7-E6C8-491C-9E31-227CD8981207}">
      <dgm:prSet custT="1"/>
      <dgm:spPr/>
      <dgm:t>
        <a:bodyPr/>
        <a:lstStyle/>
        <a:p>
          <a:endParaRPr lang="en-GB" sz="800"/>
        </a:p>
      </dgm:t>
    </dgm:pt>
    <dgm:pt modelId="{0BEB42A2-D31E-4CED-BCA3-9075FDA84F0A}">
      <dgm:prSet phldrT="[Text]" custT="1"/>
      <dgm:spPr/>
      <dgm:t>
        <a:bodyPr/>
        <a:lstStyle/>
        <a:p>
          <a:r>
            <a:rPr lang="en-GB" sz="1200" b="1"/>
            <a:t>Property Efficiencies</a:t>
          </a:r>
        </a:p>
      </dgm:t>
    </dgm:pt>
    <dgm:pt modelId="{34EF5AE8-9A92-4FEA-BF39-3AC9B0DE062E}" type="parTrans" cxnId="{F54A8E07-22FB-40D7-A828-7D8E688DC396}">
      <dgm:prSet/>
      <dgm:spPr/>
      <dgm:t>
        <a:bodyPr/>
        <a:lstStyle/>
        <a:p>
          <a:endParaRPr lang="en-GB"/>
        </a:p>
      </dgm:t>
    </dgm:pt>
    <dgm:pt modelId="{F07597C3-FB08-4799-8B9C-F6A88AA5A043}" type="sibTrans" cxnId="{F54A8E07-22FB-40D7-A828-7D8E688DC396}">
      <dgm:prSet custT="1"/>
      <dgm:spPr/>
      <dgm:t>
        <a:bodyPr/>
        <a:lstStyle/>
        <a:p>
          <a:r>
            <a:rPr lang="en-GB" sz="1200" b="1"/>
            <a:t>Fees &amp; Charges</a:t>
          </a:r>
        </a:p>
      </dgm:t>
    </dgm:pt>
    <dgm:pt modelId="{2DA0CB1E-F906-40DE-AC2F-19C27E08CB07}" type="pres">
      <dgm:prSet presAssocID="{61FEE554-D0D0-4A3E-BC9F-517B86303E8F}" presName="Name0" presStyleCnt="0">
        <dgm:presLayoutVars>
          <dgm:chMax/>
          <dgm:chPref/>
          <dgm:dir/>
          <dgm:animLvl val="lvl"/>
        </dgm:presLayoutVars>
      </dgm:prSet>
      <dgm:spPr/>
    </dgm:pt>
    <dgm:pt modelId="{A00652FD-C427-4C94-AF88-854AA6295128}" type="pres">
      <dgm:prSet presAssocID="{FCCB3539-37FE-4745-A8E9-203ED13DB1FE}" presName="composite" presStyleCnt="0"/>
      <dgm:spPr/>
    </dgm:pt>
    <dgm:pt modelId="{2D37042F-9508-49A6-A2E4-0A650DCE4707}" type="pres">
      <dgm:prSet presAssocID="{FCCB3539-37FE-4745-A8E9-203ED13DB1FE}" presName="Parent1" presStyleLbl="node1" presStyleIdx="0" presStyleCnt="10" custLinFactX="-100000" custLinFactY="100000" custLinFactNeighborX="-163596" custLinFactNeighborY="157153">
        <dgm:presLayoutVars>
          <dgm:chMax val="1"/>
          <dgm:chPref val="1"/>
          <dgm:bulletEnabled val="1"/>
        </dgm:presLayoutVars>
      </dgm:prSet>
      <dgm:spPr/>
    </dgm:pt>
    <dgm:pt modelId="{22B591FD-2A84-480B-AD65-37996B17A84A}" type="pres">
      <dgm:prSet presAssocID="{FCCB3539-37FE-4745-A8E9-203ED13DB1FE}" presName="Childtext1" presStyleLbl="revTx" presStyleIdx="0" presStyleCnt="5">
        <dgm:presLayoutVars>
          <dgm:chMax val="0"/>
          <dgm:chPref val="0"/>
          <dgm:bulletEnabled val="1"/>
        </dgm:presLayoutVars>
      </dgm:prSet>
      <dgm:spPr/>
    </dgm:pt>
    <dgm:pt modelId="{11DA3F92-8F3C-4F00-B4C4-08A307B12AF6}" type="pres">
      <dgm:prSet presAssocID="{FCCB3539-37FE-4745-A8E9-203ED13DB1FE}" presName="BalanceSpacing" presStyleCnt="0"/>
      <dgm:spPr/>
    </dgm:pt>
    <dgm:pt modelId="{C989288E-E6F1-4F2F-A907-F7BB3F58790C}" type="pres">
      <dgm:prSet presAssocID="{FCCB3539-37FE-4745-A8E9-203ED13DB1FE}" presName="BalanceSpacing1" presStyleCnt="0"/>
      <dgm:spPr/>
    </dgm:pt>
    <dgm:pt modelId="{C12BBC9F-A7A8-4DA3-9D34-31A249A03A60}" type="pres">
      <dgm:prSet presAssocID="{8BDD5D38-2E66-4768-A893-A312E5DA1F1A}" presName="Accent1Text" presStyleLbl="node1" presStyleIdx="1" presStyleCnt="10" custLinFactX="61176" custLinFactY="100000" custLinFactNeighborX="100000" custLinFactNeighborY="157153"/>
      <dgm:spPr/>
    </dgm:pt>
    <dgm:pt modelId="{FAE02EB4-5EE0-49EE-9C98-17C2FA08F97D}" type="pres">
      <dgm:prSet presAssocID="{8BDD5D38-2E66-4768-A893-A312E5DA1F1A}" presName="spaceBetweenRectangles" presStyleCnt="0"/>
      <dgm:spPr/>
    </dgm:pt>
    <dgm:pt modelId="{4A1CB231-05FB-4D79-B886-970CD604520D}" type="pres">
      <dgm:prSet presAssocID="{D9BB14D1-BDDD-4ACA-B878-1E0306EE74A0}" presName="composite" presStyleCnt="0"/>
      <dgm:spPr/>
    </dgm:pt>
    <dgm:pt modelId="{396B2144-F3D5-4665-BB58-2FE7AD811BBD}" type="pres">
      <dgm:prSet presAssocID="{D9BB14D1-BDDD-4ACA-B878-1E0306EE74A0}" presName="Parent1" presStyleLbl="node1" presStyleIdx="2" presStyleCnt="10" custLinFactX="-48082" custLinFactY="100000" custLinFactNeighborX="-100000" custLinFactNeighborY="152877">
        <dgm:presLayoutVars>
          <dgm:chMax val="1"/>
          <dgm:chPref val="1"/>
          <dgm:bulletEnabled val="1"/>
        </dgm:presLayoutVars>
      </dgm:prSet>
      <dgm:spPr/>
    </dgm:pt>
    <dgm:pt modelId="{732AC3EC-6802-43BF-AD01-A8B764AACF8E}" type="pres">
      <dgm:prSet presAssocID="{D9BB14D1-BDDD-4ACA-B878-1E0306EE74A0}" presName="Childtext1" presStyleLbl="revTx" presStyleIdx="1" presStyleCnt="5">
        <dgm:presLayoutVars>
          <dgm:chMax val="0"/>
          <dgm:chPref val="0"/>
          <dgm:bulletEnabled val="1"/>
        </dgm:presLayoutVars>
      </dgm:prSet>
      <dgm:spPr/>
    </dgm:pt>
    <dgm:pt modelId="{04851164-EEA2-4299-88A1-71F77C653E25}" type="pres">
      <dgm:prSet presAssocID="{D9BB14D1-BDDD-4ACA-B878-1E0306EE74A0}" presName="BalanceSpacing" presStyleCnt="0"/>
      <dgm:spPr/>
    </dgm:pt>
    <dgm:pt modelId="{EA0D1D4C-F8D2-4846-86BD-7649AC244A0A}" type="pres">
      <dgm:prSet presAssocID="{D9BB14D1-BDDD-4ACA-B878-1E0306EE74A0}" presName="BalanceSpacing1" presStyleCnt="0"/>
      <dgm:spPr/>
    </dgm:pt>
    <dgm:pt modelId="{B6AD3967-5CF6-4676-B604-594F29FFC7F4}" type="pres">
      <dgm:prSet presAssocID="{084961C3-F16D-450F-B0B0-7803CBDA9937}" presName="Accent1Text" presStyleLbl="node1" presStyleIdx="3" presStyleCnt="10" custScaleX="106391" custLinFactX="-56304" custLinFactNeighborX="-100000" custLinFactNeighborY="89812"/>
      <dgm:spPr/>
    </dgm:pt>
    <dgm:pt modelId="{2DAD54FC-063B-49D8-AD5B-E1B3A88D6751}" type="pres">
      <dgm:prSet presAssocID="{084961C3-F16D-450F-B0B0-7803CBDA9937}" presName="spaceBetweenRectangles" presStyleCnt="0"/>
      <dgm:spPr/>
    </dgm:pt>
    <dgm:pt modelId="{90255771-0BF5-4F22-A22C-90138AD1DD19}" type="pres">
      <dgm:prSet presAssocID="{53CC0434-E911-4F1E-BF9E-65BCB1D33771}" presName="composite" presStyleCnt="0"/>
      <dgm:spPr/>
    </dgm:pt>
    <dgm:pt modelId="{31E56601-34AB-4EC8-ACC0-EAC084F91253}" type="pres">
      <dgm:prSet presAssocID="{53CC0434-E911-4F1E-BF9E-65BCB1D33771}" presName="Parent1" presStyleLbl="node1" presStyleIdx="4" presStyleCnt="10" custLinFactNeighborX="2081" custLinFactNeighborY="4932">
        <dgm:presLayoutVars>
          <dgm:chMax val="1"/>
          <dgm:chPref val="1"/>
          <dgm:bulletEnabled val="1"/>
        </dgm:presLayoutVars>
      </dgm:prSet>
      <dgm:spPr/>
    </dgm:pt>
    <dgm:pt modelId="{A9EEF712-3FD0-4CEC-A82E-F50AB32DAB6A}" type="pres">
      <dgm:prSet presAssocID="{53CC0434-E911-4F1E-BF9E-65BCB1D33771}" presName="Childtext1" presStyleLbl="revTx" presStyleIdx="2" presStyleCnt="5">
        <dgm:presLayoutVars>
          <dgm:chMax val="0"/>
          <dgm:chPref val="0"/>
          <dgm:bulletEnabled val="1"/>
        </dgm:presLayoutVars>
      </dgm:prSet>
      <dgm:spPr/>
    </dgm:pt>
    <dgm:pt modelId="{BB6026B0-2B5F-4957-AC42-8DE6CDF537CB}" type="pres">
      <dgm:prSet presAssocID="{53CC0434-E911-4F1E-BF9E-65BCB1D33771}" presName="BalanceSpacing" presStyleCnt="0"/>
      <dgm:spPr/>
    </dgm:pt>
    <dgm:pt modelId="{E5579691-1051-4E7D-87E7-3AA0B2162AE8}" type="pres">
      <dgm:prSet presAssocID="{53CC0434-E911-4F1E-BF9E-65BCB1D33771}" presName="BalanceSpacing1" presStyleCnt="0"/>
      <dgm:spPr/>
    </dgm:pt>
    <dgm:pt modelId="{03D0A001-78C9-4CB3-A283-B5B2FEE699DE}" type="pres">
      <dgm:prSet presAssocID="{49E4E010-1C98-4E77-93E3-112C3B92737E}" presName="Accent1Text" presStyleLbl="node1" presStyleIdx="5" presStyleCnt="10" custScaleX="3401" custScaleY="2959" custLinFactX="100000" custLinFactY="-75778" custLinFactNeighborX="183460" custLinFactNeighborY="-100000"/>
      <dgm:spPr/>
    </dgm:pt>
    <dgm:pt modelId="{EAC69C9F-9A51-425F-BBE6-1908556176C3}" type="pres">
      <dgm:prSet presAssocID="{49E4E010-1C98-4E77-93E3-112C3B92737E}" presName="spaceBetweenRectangles" presStyleCnt="0"/>
      <dgm:spPr/>
    </dgm:pt>
    <dgm:pt modelId="{DA1EBDE3-41C0-4321-AB05-1177C2159F25}" type="pres">
      <dgm:prSet presAssocID="{D07D5FD5-CE37-412E-A44C-5CE7A670159A}" presName="composite" presStyleCnt="0"/>
      <dgm:spPr/>
    </dgm:pt>
    <dgm:pt modelId="{F10795C6-7E8D-4260-AFE0-B28E6C099A1E}" type="pres">
      <dgm:prSet presAssocID="{D07D5FD5-CE37-412E-A44C-5CE7A670159A}" presName="Parent1" presStyleLbl="node1" presStyleIdx="6" presStyleCnt="10" custLinFactNeighborX="-98562" custLinFactNeighborY="2917">
        <dgm:presLayoutVars>
          <dgm:chMax val="1"/>
          <dgm:chPref val="1"/>
          <dgm:bulletEnabled val="1"/>
        </dgm:presLayoutVars>
      </dgm:prSet>
      <dgm:spPr/>
    </dgm:pt>
    <dgm:pt modelId="{877B5C1A-706B-4349-A314-F9E00718AE58}" type="pres">
      <dgm:prSet presAssocID="{D07D5FD5-CE37-412E-A44C-5CE7A670159A}" presName="Childtext1" presStyleLbl="revTx" presStyleIdx="3" presStyleCnt="5">
        <dgm:presLayoutVars>
          <dgm:chMax val="0"/>
          <dgm:chPref val="0"/>
          <dgm:bulletEnabled val="1"/>
        </dgm:presLayoutVars>
      </dgm:prSet>
      <dgm:spPr/>
    </dgm:pt>
    <dgm:pt modelId="{F1CCDADF-02E5-4FC1-A2E3-74B899FBFF4A}" type="pres">
      <dgm:prSet presAssocID="{D07D5FD5-CE37-412E-A44C-5CE7A670159A}" presName="BalanceSpacing" presStyleCnt="0"/>
      <dgm:spPr/>
    </dgm:pt>
    <dgm:pt modelId="{EB927C83-646A-4E18-9D3E-83FFA67DF7CF}" type="pres">
      <dgm:prSet presAssocID="{D07D5FD5-CE37-412E-A44C-5CE7A670159A}" presName="BalanceSpacing1" presStyleCnt="0"/>
      <dgm:spPr/>
    </dgm:pt>
    <dgm:pt modelId="{7FC52921-24DC-407C-BC9F-EF66E69A66B2}" type="pres">
      <dgm:prSet presAssocID="{1036DC6B-4AB4-4E27-A358-7B9AA1B39283}" presName="Accent1Text" presStyleLbl="node1" presStyleIdx="7" presStyleCnt="10" custLinFactX="-3108" custLinFactNeighborX="-100000" custLinFactNeighborY="2513"/>
      <dgm:spPr/>
    </dgm:pt>
    <dgm:pt modelId="{A9411B65-BAE4-475A-9EDC-3556AD5DCDA1}" type="pres">
      <dgm:prSet presAssocID="{1036DC6B-4AB4-4E27-A358-7B9AA1B39283}" presName="spaceBetweenRectangles" presStyleCnt="0"/>
      <dgm:spPr/>
    </dgm:pt>
    <dgm:pt modelId="{78972441-BC0B-477C-8065-E6CF661D3EAC}" type="pres">
      <dgm:prSet presAssocID="{0BEB42A2-D31E-4CED-BCA3-9075FDA84F0A}" presName="composite" presStyleCnt="0"/>
      <dgm:spPr/>
    </dgm:pt>
    <dgm:pt modelId="{45676FD8-9C8B-4F00-BD67-6D360C675A70}" type="pres">
      <dgm:prSet presAssocID="{0BEB42A2-D31E-4CED-BCA3-9075FDA84F0A}" presName="Parent1" presStyleLbl="node1" presStyleIdx="8" presStyleCnt="10">
        <dgm:presLayoutVars>
          <dgm:chMax val="1"/>
          <dgm:chPref val="1"/>
          <dgm:bulletEnabled val="1"/>
        </dgm:presLayoutVars>
      </dgm:prSet>
      <dgm:spPr/>
    </dgm:pt>
    <dgm:pt modelId="{28AEC796-9A14-4AD8-8FCF-10499D23DFFE}" type="pres">
      <dgm:prSet presAssocID="{0BEB42A2-D31E-4CED-BCA3-9075FDA84F0A}" presName="Childtext1" presStyleLbl="revTx" presStyleIdx="4" presStyleCnt="5">
        <dgm:presLayoutVars>
          <dgm:chMax val="0"/>
          <dgm:chPref val="0"/>
          <dgm:bulletEnabled val="1"/>
        </dgm:presLayoutVars>
      </dgm:prSet>
      <dgm:spPr/>
    </dgm:pt>
    <dgm:pt modelId="{042D0D28-3FFD-4E08-B200-783EF3990480}" type="pres">
      <dgm:prSet presAssocID="{0BEB42A2-D31E-4CED-BCA3-9075FDA84F0A}" presName="BalanceSpacing" presStyleCnt="0"/>
      <dgm:spPr/>
    </dgm:pt>
    <dgm:pt modelId="{3330862A-4F98-4780-9866-5D50BAC19204}" type="pres">
      <dgm:prSet presAssocID="{0BEB42A2-D31E-4CED-BCA3-9075FDA84F0A}" presName="BalanceSpacing1" presStyleCnt="0"/>
      <dgm:spPr/>
    </dgm:pt>
    <dgm:pt modelId="{62837847-F6FC-4F16-8F26-FB14D97A81A0}" type="pres">
      <dgm:prSet presAssocID="{F07597C3-FB08-4799-8B9C-F6A88AA5A043}" presName="Accent1Text" presStyleLbl="node1" presStyleIdx="9" presStyleCnt="10" custLinFactNeighborX="6391" custLinFactNeighborY="-1763"/>
      <dgm:spPr/>
    </dgm:pt>
  </dgm:ptLst>
  <dgm:cxnLst>
    <dgm:cxn modelId="{F54A8E07-22FB-40D7-A828-7D8E688DC396}" srcId="{61FEE554-D0D0-4A3E-BC9F-517B86303E8F}" destId="{0BEB42A2-D31E-4CED-BCA3-9075FDA84F0A}" srcOrd="4" destOrd="0" parTransId="{34EF5AE8-9A92-4FEA-BF39-3AC9B0DE062E}" sibTransId="{F07597C3-FB08-4799-8B9C-F6A88AA5A043}"/>
    <dgm:cxn modelId="{C1D6EA0A-709D-4ABA-83BA-F3D97CB85224}" type="presOf" srcId="{D07D5FD5-CE37-412E-A44C-5CE7A670159A}" destId="{F10795C6-7E8D-4260-AFE0-B28E6C099A1E}" srcOrd="0" destOrd="0" presId="urn:microsoft.com/office/officeart/2008/layout/AlternatingHexagons"/>
    <dgm:cxn modelId="{9AE6A325-5270-4FA8-8210-8EFDDB257877}" type="presOf" srcId="{084961C3-F16D-450F-B0B0-7803CBDA9937}" destId="{B6AD3967-5CF6-4676-B604-594F29FFC7F4}" srcOrd="0" destOrd="0" presId="urn:microsoft.com/office/officeart/2008/layout/AlternatingHexagons"/>
    <dgm:cxn modelId="{5A796431-7E80-4178-A174-E2092F48F3A6}" type="presOf" srcId="{53CC0434-E911-4F1E-BF9E-65BCB1D33771}" destId="{31E56601-34AB-4EC8-ACC0-EAC084F91253}" srcOrd="0" destOrd="0" presId="urn:microsoft.com/office/officeart/2008/layout/AlternatingHexagons"/>
    <dgm:cxn modelId="{75D7C339-0F27-40E6-A38A-F6A3579E8BCA}" type="presOf" srcId="{FCCB3539-37FE-4745-A8E9-203ED13DB1FE}" destId="{2D37042F-9508-49A6-A2E4-0A650DCE4707}" srcOrd="0" destOrd="0" presId="urn:microsoft.com/office/officeart/2008/layout/AlternatingHexagons"/>
    <dgm:cxn modelId="{0AADBC43-6167-4C02-8FB6-C4A42B0E8CA6}" type="presOf" srcId="{D9BB14D1-BDDD-4ACA-B878-1E0306EE74A0}" destId="{396B2144-F3D5-4665-BB58-2FE7AD811BBD}" srcOrd="0" destOrd="0" presId="urn:microsoft.com/office/officeart/2008/layout/AlternatingHexagons"/>
    <dgm:cxn modelId="{E6E26591-AFE0-4246-BA78-5159F417B3CB}" type="presOf" srcId="{61FEE554-D0D0-4A3E-BC9F-517B86303E8F}" destId="{2DA0CB1E-F906-40DE-AC2F-19C27E08CB07}" srcOrd="0" destOrd="0" presId="urn:microsoft.com/office/officeart/2008/layout/AlternatingHexagons"/>
    <dgm:cxn modelId="{501D1994-B829-4D0E-81EA-21828D2AD527}" type="presOf" srcId="{1036DC6B-4AB4-4E27-A358-7B9AA1B39283}" destId="{7FC52921-24DC-407C-BC9F-EF66E69A66B2}" srcOrd="0" destOrd="0" presId="urn:microsoft.com/office/officeart/2008/layout/AlternatingHexagons"/>
    <dgm:cxn modelId="{B1D975A2-F9B1-4C61-80D9-22E02ADBFB33}" type="presOf" srcId="{49E4E010-1C98-4E77-93E3-112C3B92737E}" destId="{03D0A001-78C9-4CB3-A283-B5B2FEE699DE}" srcOrd="0" destOrd="0" presId="urn:microsoft.com/office/officeart/2008/layout/AlternatingHexagons"/>
    <dgm:cxn modelId="{09C12BBD-D567-4AD2-933E-CBBD63FCC9F0}" srcId="{61FEE554-D0D0-4A3E-BC9F-517B86303E8F}" destId="{D07D5FD5-CE37-412E-A44C-5CE7A670159A}" srcOrd="3" destOrd="0" parTransId="{D4FC93FB-141C-4D6F-A12D-3E7830F51EF7}" sibTransId="{1036DC6B-4AB4-4E27-A358-7B9AA1B39283}"/>
    <dgm:cxn modelId="{FA1A52C7-E6C8-491C-9E31-227CD8981207}" srcId="{61FEE554-D0D0-4A3E-BC9F-517B86303E8F}" destId="{53CC0434-E911-4F1E-BF9E-65BCB1D33771}" srcOrd="2" destOrd="0" parTransId="{37770432-FE45-4C27-9995-54883D03A4A4}" sibTransId="{49E4E010-1C98-4E77-93E3-112C3B92737E}"/>
    <dgm:cxn modelId="{65ABA2D1-2E54-410C-AAD9-2C850E0B7FF8}" type="presOf" srcId="{0BEB42A2-D31E-4CED-BCA3-9075FDA84F0A}" destId="{45676FD8-9C8B-4F00-BD67-6D360C675A70}" srcOrd="0" destOrd="0" presId="urn:microsoft.com/office/officeart/2008/layout/AlternatingHexagons"/>
    <dgm:cxn modelId="{6C40B5D1-154E-4757-B090-51004BBA40B8}" type="presOf" srcId="{F07597C3-FB08-4799-8B9C-F6A88AA5A043}" destId="{62837847-F6FC-4F16-8F26-FB14D97A81A0}" srcOrd="0" destOrd="0" presId="urn:microsoft.com/office/officeart/2008/layout/AlternatingHexagons"/>
    <dgm:cxn modelId="{AAEF02DB-C41B-4134-97D0-D5E4FC2A75A7}" srcId="{61FEE554-D0D0-4A3E-BC9F-517B86303E8F}" destId="{FCCB3539-37FE-4745-A8E9-203ED13DB1FE}" srcOrd="0" destOrd="0" parTransId="{1CE9B62C-8E72-4D92-B573-D4CDE6D1369F}" sibTransId="{8BDD5D38-2E66-4768-A893-A312E5DA1F1A}"/>
    <dgm:cxn modelId="{40DEBFE0-5269-4A4B-8796-44C9F986061A}" type="presOf" srcId="{8BDD5D38-2E66-4768-A893-A312E5DA1F1A}" destId="{C12BBC9F-A7A8-4DA3-9D34-31A249A03A60}" srcOrd="0" destOrd="0" presId="urn:microsoft.com/office/officeart/2008/layout/AlternatingHexagons"/>
    <dgm:cxn modelId="{7C43BEF0-66B0-4EE4-94AA-848EB4153796}" srcId="{61FEE554-D0D0-4A3E-BC9F-517B86303E8F}" destId="{D9BB14D1-BDDD-4ACA-B878-1E0306EE74A0}" srcOrd="1" destOrd="0" parTransId="{C53159A4-68BF-44C0-BB1A-44B4622206D7}" sibTransId="{084961C3-F16D-450F-B0B0-7803CBDA9937}"/>
    <dgm:cxn modelId="{0E783746-D092-4901-95E5-50520CDFEE5A}" type="presParOf" srcId="{2DA0CB1E-F906-40DE-AC2F-19C27E08CB07}" destId="{A00652FD-C427-4C94-AF88-854AA6295128}" srcOrd="0" destOrd="0" presId="urn:microsoft.com/office/officeart/2008/layout/AlternatingHexagons"/>
    <dgm:cxn modelId="{5B81674C-C9F2-4ED5-B40E-5F6D30020A46}" type="presParOf" srcId="{A00652FD-C427-4C94-AF88-854AA6295128}" destId="{2D37042F-9508-49A6-A2E4-0A650DCE4707}" srcOrd="0" destOrd="0" presId="urn:microsoft.com/office/officeart/2008/layout/AlternatingHexagons"/>
    <dgm:cxn modelId="{6A316DF2-C45E-47FB-9CBA-A5FE7CABFAD8}" type="presParOf" srcId="{A00652FD-C427-4C94-AF88-854AA6295128}" destId="{22B591FD-2A84-480B-AD65-37996B17A84A}" srcOrd="1" destOrd="0" presId="urn:microsoft.com/office/officeart/2008/layout/AlternatingHexagons"/>
    <dgm:cxn modelId="{CB20DA4D-987E-4FF4-97F9-15453660EF5D}" type="presParOf" srcId="{A00652FD-C427-4C94-AF88-854AA6295128}" destId="{11DA3F92-8F3C-4F00-B4C4-08A307B12AF6}" srcOrd="2" destOrd="0" presId="urn:microsoft.com/office/officeart/2008/layout/AlternatingHexagons"/>
    <dgm:cxn modelId="{DA94A269-8F8F-4154-80F1-EE04884B57B1}" type="presParOf" srcId="{A00652FD-C427-4C94-AF88-854AA6295128}" destId="{C989288E-E6F1-4F2F-A907-F7BB3F58790C}" srcOrd="3" destOrd="0" presId="urn:microsoft.com/office/officeart/2008/layout/AlternatingHexagons"/>
    <dgm:cxn modelId="{9926DFA3-8723-47DC-8313-9EFF51132C3E}" type="presParOf" srcId="{A00652FD-C427-4C94-AF88-854AA6295128}" destId="{C12BBC9F-A7A8-4DA3-9D34-31A249A03A60}" srcOrd="4" destOrd="0" presId="urn:microsoft.com/office/officeart/2008/layout/AlternatingHexagons"/>
    <dgm:cxn modelId="{3558C641-EE51-4D00-8A6F-96B5708DBBD1}" type="presParOf" srcId="{2DA0CB1E-F906-40DE-AC2F-19C27E08CB07}" destId="{FAE02EB4-5EE0-49EE-9C98-17C2FA08F97D}" srcOrd="1" destOrd="0" presId="urn:microsoft.com/office/officeart/2008/layout/AlternatingHexagons"/>
    <dgm:cxn modelId="{C8F0241F-9E11-4DEE-9F4D-0574942C4C57}" type="presParOf" srcId="{2DA0CB1E-F906-40DE-AC2F-19C27E08CB07}" destId="{4A1CB231-05FB-4D79-B886-970CD604520D}" srcOrd="2" destOrd="0" presId="urn:microsoft.com/office/officeart/2008/layout/AlternatingHexagons"/>
    <dgm:cxn modelId="{C570BC2C-912B-496B-97A1-CE529DE5F7B7}" type="presParOf" srcId="{4A1CB231-05FB-4D79-B886-970CD604520D}" destId="{396B2144-F3D5-4665-BB58-2FE7AD811BBD}" srcOrd="0" destOrd="0" presId="urn:microsoft.com/office/officeart/2008/layout/AlternatingHexagons"/>
    <dgm:cxn modelId="{C6F161BC-2EFB-46D9-AA79-ED708A2F5098}" type="presParOf" srcId="{4A1CB231-05FB-4D79-B886-970CD604520D}" destId="{732AC3EC-6802-43BF-AD01-A8B764AACF8E}" srcOrd="1" destOrd="0" presId="urn:microsoft.com/office/officeart/2008/layout/AlternatingHexagons"/>
    <dgm:cxn modelId="{49731449-93E8-474C-BA29-2DBA779C4774}" type="presParOf" srcId="{4A1CB231-05FB-4D79-B886-970CD604520D}" destId="{04851164-EEA2-4299-88A1-71F77C653E25}" srcOrd="2" destOrd="0" presId="urn:microsoft.com/office/officeart/2008/layout/AlternatingHexagons"/>
    <dgm:cxn modelId="{C044A545-DD02-423D-83F5-6545C026C076}" type="presParOf" srcId="{4A1CB231-05FB-4D79-B886-970CD604520D}" destId="{EA0D1D4C-F8D2-4846-86BD-7649AC244A0A}" srcOrd="3" destOrd="0" presId="urn:microsoft.com/office/officeart/2008/layout/AlternatingHexagons"/>
    <dgm:cxn modelId="{836708EE-50AE-4705-8B98-911A2EC369B7}" type="presParOf" srcId="{4A1CB231-05FB-4D79-B886-970CD604520D}" destId="{B6AD3967-5CF6-4676-B604-594F29FFC7F4}" srcOrd="4" destOrd="0" presId="urn:microsoft.com/office/officeart/2008/layout/AlternatingHexagons"/>
    <dgm:cxn modelId="{E109EF0A-E5A2-4B14-B575-033AC2573AFA}" type="presParOf" srcId="{2DA0CB1E-F906-40DE-AC2F-19C27E08CB07}" destId="{2DAD54FC-063B-49D8-AD5B-E1B3A88D6751}" srcOrd="3" destOrd="0" presId="urn:microsoft.com/office/officeart/2008/layout/AlternatingHexagons"/>
    <dgm:cxn modelId="{AFFE2F39-77AA-4C59-87BE-4669D0C0B533}" type="presParOf" srcId="{2DA0CB1E-F906-40DE-AC2F-19C27E08CB07}" destId="{90255771-0BF5-4F22-A22C-90138AD1DD19}" srcOrd="4" destOrd="0" presId="urn:microsoft.com/office/officeart/2008/layout/AlternatingHexagons"/>
    <dgm:cxn modelId="{C2CE6E19-AE30-440C-ACD0-4109586C7870}" type="presParOf" srcId="{90255771-0BF5-4F22-A22C-90138AD1DD19}" destId="{31E56601-34AB-4EC8-ACC0-EAC084F91253}" srcOrd="0" destOrd="0" presId="urn:microsoft.com/office/officeart/2008/layout/AlternatingHexagons"/>
    <dgm:cxn modelId="{EB8B5DDC-6497-478B-908A-823EBB5C6340}" type="presParOf" srcId="{90255771-0BF5-4F22-A22C-90138AD1DD19}" destId="{A9EEF712-3FD0-4CEC-A82E-F50AB32DAB6A}" srcOrd="1" destOrd="0" presId="urn:microsoft.com/office/officeart/2008/layout/AlternatingHexagons"/>
    <dgm:cxn modelId="{F7C959D1-1ED9-465B-865B-72E7D3B83D36}" type="presParOf" srcId="{90255771-0BF5-4F22-A22C-90138AD1DD19}" destId="{BB6026B0-2B5F-4957-AC42-8DE6CDF537CB}" srcOrd="2" destOrd="0" presId="urn:microsoft.com/office/officeart/2008/layout/AlternatingHexagons"/>
    <dgm:cxn modelId="{AB29CE93-D373-42F2-88D7-FF61B0CF9AC2}" type="presParOf" srcId="{90255771-0BF5-4F22-A22C-90138AD1DD19}" destId="{E5579691-1051-4E7D-87E7-3AA0B2162AE8}" srcOrd="3" destOrd="0" presId="urn:microsoft.com/office/officeart/2008/layout/AlternatingHexagons"/>
    <dgm:cxn modelId="{7745090B-6775-40A6-8EC7-AC219358CC85}" type="presParOf" srcId="{90255771-0BF5-4F22-A22C-90138AD1DD19}" destId="{03D0A001-78C9-4CB3-A283-B5B2FEE699DE}" srcOrd="4" destOrd="0" presId="urn:microsoft.com/office/officeart/2008/layout/AlternatingHexagons"/>
    <dgm:cxn modelId="{502E2486-F238-4F54-B789-2B4A6E16065B}" type="presParOf" srcId="{2DA0CB1E-F906-40DE-AC2F-19C27E08CB07}" destId="{EAC69C9F-9A51-425F-BBE6-1908556176C3}" srcOrd="5" destOrd="0" presId="urn:microsoft.com/office/officeart/2008/layout/AlternatingHexagons"/>
    <dgm:cxn modelId="{3139C33A-CE2F-46ED-91F6-95C1BE4579A2}" type="presParOf" srcId="{2DA0CB1E-F906-40DE-AC2F-19C27E08CB07}" destId="{DA1EBDE3-41C0-4321-AB05-1177C2159F25}" srcOrd="6" destOrd="0" presId="urn:microsoft.com/office/officeart/2008/layout/AlternatingHexagons"/>
    <dgm:cxn modelId="{5591CFC5-2C48-48F6-8448-F488982C4E90}" type="presParOf" srcId="{DA1EBDE3-41C0-4321-AB05-1177C2159F25}" destId="{F10795C6-7E8D-4260-AFE0-B28E6C099A1E}" srcOrd="0" destOrd="0" presId="urn:microsoft.com/office/officeart/2008/layout/AlternatingHexagons"/>
    <dgm:cxn modelId="{B95FC2C9-457D-4B93-BDB3-1F915231E1FD}" type="presParOf" srcId="{DA1EBDE3-41C0-4321-AB05-1177C2159F25}" destId="{877B5C1A-706B-4349-A314-F9E00718AE58}" srcOrd="1" destOrd="0" presId="urn:microsoft.com/office/officeart/2008/layout/AlternatingHexagons"/>
    <dgm:cxn modelId="{DDECBBB6-6D9E-4A49-BFE0-78BE08F97324}" type="presParOf" srcId="{DA1EBDE3-41C0-4321-AB05-1177C2159F25}" destId="{F1CCDADF-02E5-4FC1-A2E3-74B899FBFF4A}" srcOrd="2" destOrd="0" presId="urn:microsoft.com/office/officeart/2008/layout/AlternatingHexagons"/>
    <dgm:cxn modelId="{723DE70A-C3A5-4EF1-A02F-8D4183236D21}" type="presParOf" srcId="{DA1EBDE3-41C0-4321-AB05-1177C2159F25}" destId="{EB927C83-646A-4E18-9D3E-83FFA67DF7CF}" srcOrd="3" destOrd="0" presId="urn:microsoft.com/office/officeart/2008/layout/AlternatingHexagons"/>
    <dgm:cxn modelId="{D94AFCAD-21B3-47E1-9813-CA4C690AE018}" type="presParOf" srcId="{DA1EBDE3-41C0-4321-AB05-1177C2159F25}" destId="{7FC52921-24DC-407C-BC9F-EF66E69A66B2}" srcOrd="4" destOrd="0" presId="urn:microsoft.com/office/officeart/2008/layout/AlternatingHexagons"/>
    <dgm:cxn modelId="{03304CBF-9D21-4260-8097-C1DCAF2F8482}" type="presParOf" srcId="{2DA0CB1E-F906-40DE-AC2F-19C27E08CB07}" destId="{A9411B65-BAE4-475A-9EDC-3556AD5DCDA1}" srcOrd="7" destOrd="0" presId="urn:microsoft.com/office/officeart/2008/layout/AlternatingHexagons"/>
    <dgm:cxn modelId="{89966075-CA9D-4B10-BF61-0DA2DD781316}" type="presParOf" srcId="{2DA0CB1E-F906-40DE-AC2F-19C27E08CB07}" destId="{78972441-BC0B-477C-8065-E6CF661D3EAC}" srcOrd="8" destOrd="0" presId="urn:microsoft.com/office/officeart/2008/layout/AlternatingHexagons"/>
    <dgm:cxn modelId="{45D68C44-2420-4B14-BD64-8F448A19433F}" type="presParOf" srcId="{78972441-BC0B-477C-8065-E6CF661D3EAC}" destId="{45676FD8-9C8B-4F00-BD67-6D360C675A70}" srcOrd="0" destOrd="0" presId="urn:microsoft.com/office/officeart/2008/layout/AlternatingHexagons"/>
    <dgm:cxn modelId="{E61EFF0A-D1DF-45A4-B5FA-A97A2904607B}" type="presParOf" srcId="{78972441-BC0B-477C-8065-E6CF661D3EAC}" destId="{28AEC796-9A14-4AD8-8FCF-10499D23DFFE}" srcOrd="1" destOrd="0" presId="urn:microsoft.com/office/officeart/2008/layout/AlternatingHexagons"/>
    <dgm:cxn modelId="{CD80E3B8-57DB-43B6-A6A5-0157DF6EEED8}" type="presParOf" srcId="{78972441-BC0B-477C-8065-E6CF661D3EAC}" destId="{042D0D28-3FFD-4E08-B200-783EF3990480}" srcOrd="2" destOrd="0" presId="urn:microsoft.com/office/officeart/2008/layout/AlternatingHexagons"/>
    <dgm:cxn modelId="{B9E295DB-94F3-4D73-A4BF-46AB357F1FAA}" type="presParOf" srcId="{78972441-BC0B-477C-8065-E6CF661D3EAC}" destId="{3330862A-4F98-4780-9866-5D50BAC19204}" srcOrd="3" destOrd="0" presId="urn:microsoft.com/office/officeart/2008/layout/AlternatingHexagons"/>
    <dgm:cxn modelId="{6F29172F-18C0-448E-8D61-5C2974E1FF2D}" type="presParOf" srcId="{78972441-BC0B-477C-8065-E6CF661D3EAC}" destId="{62837847-F6FC-4F16-8F26-FB14D97A81A0}"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DE4FA-8D2E-4610-9509-5C84526DB255}" type="doc">
      <dgm:prSet loTypeId="urn:microsoft.com/office/officeart/2005/8/layout/arrow2" loCatId="process" qsTypeId="urn:microsoft.com/office/officeart/2005/8/quickstyle/simple1" qsCatId="simple" csTypeId="urn:microsoft.com/office/officeart/2005/8/colors/colorful1" csCatId="colorful" phldr="1"/>
      <dgm:spPr/>
    </dgm:pt>
    <dgm:pt modelId="{0578FED3-A501-4404-8B87-2E206029C210}">
      <dgm:prSet phldrT="[Text]"/>
      <dgm:spPr/>
      <dgm:t>
        <a:bodyPr/>
        <a:lstStyle/>
        <a:p>
          <a:r>
            <a:rPr lang="en-GB"/>
            <a:t>Scoping documents 10</a:t>
          </a:r>
          <a:r>
            <a:rPr lang="en-GB" baseline="30000"/>
            <a:t>th</a:t>
          </a:r>
          <a:r>
            <a:rPr lang="en-GB"/>
            <a:t> Aug</a:t>
          </a:r>
        </a:p>
      </dgm:t>
    </dgm:pt>
    <dgm:pt modelId="{CD365365-95C7-41A0-A939-5ABA17BDEB1F}" type="parTrans" cxnId="{B2FD5A80-F398-410B-8090-1439C5683EEF}">
      <dgm:prSet/>
      <dgm:spPr/>
      <dgm:t>
        <a:bodyPr/>
        <a:lstStyle/>
        <a:p>
          <a:endParaRPr lang="en-GB"/>
        </a:p>
      </dgm:t>
    </dgm:pt>
    <dgm:pt modelId="{C4B2D15E-FA13-47EB-BF9D-53BB5B847B25}" type="sibTrans" cxnId="{B2FD5A80-F398-410B-8090-1439C5683EEF}">
      <dgm:prSet/>
      <dgm:spPr/>
      <dgm:t>
        <a:bodyPr/>
        <a:lstStyle/>
        <a:p>
          <a:endParaRPr lang="en-GB"/>
        </a:p>
      </dgm:t>
    </dgm:pt>
    <dgm:pt modelId="{B590D8F7-EA7B-4700-8AA8-AAB37A6065FE}">
      <dgm:prSet phldrT="[Text]"/>
      <dgm:spPr/>
      <dgm:t>
        <a:bodyPr/>
        <a:lstStyle/>
        <a:p>
          <a:r>
            <a:rPr lang="en-GB"/>
            <a:t>Business cases 7</a:t>
          </a:r>
          <a:r>
            <a:rPr lang="en-GB" baseline="30000"/>
            <a:t>th</a:t>
          </a:r>
          <a:r>
            <a:rPr lang="en-GB"/>
            <a:t> Sept</a:t>
          </a:r>
        </a:p>
      </dgm:t>
    </dgm:pt>
    <dgm:pt modelId="{449E1F24-CD9A-4FCD-9C5F-B267170459FC}" type="parTrans" cxnId="{B7EC0ADB-D747-411D-AD1B-246D7259DAA9}">
      <dgm:prSet/>
      <dgm:spPr/>
      <dgm:t>
        <a:bodyPr/>
        <a:lstStyle/>
        <a:p>
          <a:endParaRPr lang="en-GB"/>
        </a:p>
      </dgm:t>
    </dgm:pt>
    <dgm:pt modelId="{DDD6CDA5-217C-4777-BA3B-EAD5FAF27DAC}" type="sibTrans" cxnId="{B7EC0ADB-D747-411D-AD1B-246D7259DAA9}">
      <dgm:prSet/>
      <dgm:spPr/>
      <dgm:t>
        <a:bodyPr/>
        <a:lstStyle/>
        <a:p>
          <a:endParaRPr lang="en-GB"/>
        </a:p>
      </dgm:t>
    </dgm:pt>
    <dgm:pt modelId="{9E168306-0588-4022-A410-61072F63B864}">
      <dgm:prSet phldrT="[Text]"/>
      <dgm:spPr/>
      <dgm:t>
        <a:bodyPr/>
        <a:lstStyle/>
        <a:p>
          <a:r>
            <a:rPr lang="en-GB"/>
            <a:t>Member reference 27</a:t>
          </a:r>
          <a:r>
            <a:rPr lang="en-GB" baseline="30000"/>
            <a:t>th</a:t>
          </a:r>
          <a:r>
            <a:rPr lang="en-GB"/>
            <a:t> Sept</a:t>
          </a:r>
        </a:p>
      </dgm:t>
    </dgm:pt>
    <dgm:pt modelId="{698FCF54-27CE-4BB5-9868-B8166AA2237A}" type="parTrans" cxnId="{9E8687BD-9ED7-42EE-88BE-BFA5B409F6DC}">
      <dgm:prSet/>
      <dgm:spPr/>
      <dgm:t>
        <a:bodyPr/>
        <a:lstStyle/>
        <a:p>
          <a:endParaRPr lang="en-GB"/>
        </a:p>
      </dgm:t>
    </dgm:pt>
    <dgm:pt modelId="{F191846A-68AD-4758-A8FE-EAB93A7901DA}" type="sibTrans" cxnId="{9E8687BD-9ED7-42EE-88BE-BFA5B409F6DC}">
      <dgm:prSet/>
      <dgm:spPr/>
      <dgm:t>
        <a:bodyPr/>
        <a:lstStyle/>
        <a:p>
          <a:endParaRPr lang="en-GB"/>
        </a:p>
      </dgm:t>
    </dgm:pt>
    <dgm:pt modelId="{573C8E82-2929-4ADD-BF60-86EDEB4E7DCD}">
      <dgm:prSet phldrT="[Text]"/>
      <dgm:spPr/>
      <dgm:t>
        <a:bodyPr/>
        <a:lstStyle/>
        <a:p>
          <a:r>
            <a:rPr lang="en-GB"/>
            <a:t>Cabinet sign off 28</a:t>
          </a:r>
          <a:r>
            <a:rPr lang="en-GB" baseline="30000"/>
            <a:t>th</a:t>
          </a:r>
          <a:r>
            <a:rPr lang="en-GB"/>
            <a:t> Nov</a:t>
          </a:r>
        </a:p>
      </dgm:t>
    </dgm:pt>
    <dgm:pt modelId="{40F89D5D-9AC4-48FA-87EB-D423CA849CA4}" type="parTrans" cxnId="{5F726BF9-2411-485C-99AA-31350659005B}">
      <dgm:prSet/>
      <dgm:spPr/>
      <dgm:t>
        <a:bodyPr/>
        <a:lstStyle/>
        <a:p>
          <a:endParaRPr lang="en-GB"/>
        </a:p>
      </dgm:t>
    </dgm:pt>
    <dgm:pt modelId="{20F05F4B-A983-45EB-B2F6-E2CE66C30682}" type="sibTrans" cxnId="{5F726BF9-2411-485C-99AA-31350659005B}">
      <dgm:prSet/>
      <dgm:spPr/>
      <dgm:t>
        <a:bodyPr/>
        <a:lstStyle/>
        <a:p>
          <a:endParaRPr lang="en-GB"/>
        </a:p>
      </dgm:t>
    </dgm:pt>
    <dgm:pt modelId="{9BB32B84-4DF1-4D3D-ACB2-A94E6BF2BF65}" type="pres">
      <dgm:prSet presAssocID="{F07DE4FA-8D2E-4610-9509-5C84526DB255}" presName="arrowDiagram" presStyleCnt="0">
        <dgm:presLayoutVars>
          <dgm:chMax val="5"/>
          <dgm:dir/>
          <dgm:resizeHandles val="exact"/>
        </dgm:presLayoutVars>
      </dgm:prSet>
      <dgm:spPr/>
    </dgm:pt>
    <dgm:pt modelId="{F80EADC8-0A9F-4C18-963C-BAC77EF6E7DF}" type="pres">
      <dgm:prSet presAssocID="{F07DE4FA-8D2E-4610-9509-5C84526DB255}" presName="arrow" presStyleLbl="bgShp" presStyleIdx="0" presStyleCnt="1"/>
      <dgm:spPr/>
    </dgm:pt>
    <dgm:pt modelId="{0919E9A1-7E93-4EC5-B9C3-5C152860ACE8}" type="pres">
      <dgm:prSet presAssocID="{F07DE4FA-8D2E-4610-9509-5C84526DB255}" presName="arrowDiagram4" presStyleCnt="0"/>
      <dgm:spPr/>
    </dgm:pt>
    <dgm:pt modelId="{DDAD638E-2DDB-4206-A27F-7229513CB364}" type="pres">
      <dgm:prSet presAssocID="{0578FED3-A501-4404-8B87-2E206029C210}" presName="bullet4a" presStyleLbl="node1" presStyleIdx="0" presStyleCnt="4"/>
      <dgm:spPr/>
    </dgm:pt>
    <dgm:pt modelId="{91E9A5E3-0E9D-4BBB-9402-D67274525C0B}" type="pres">
      <dgm:prSet presAssocID="{0578FED3-A501-4404-8B87-2E206029C210}" presName="textBox4a" presStyleLbl="revTx" presStyleIdx="0" presStyleCnt="4">
        <dgm:presLayoutVars>
          <dgm:bulletEnabled val="1"/>
        </dgm:presLayoutVars>
      </dgm:prSet>
      <dgm:spPr/>
    </dgm:pt>
    <dgm:pt modelId="{8FFC2C9E-E15F-4E3E-8FE3-FB784EA6C7A0}" type="pres">
      <dgm:prSet presAssocID="{B590D8F7-EA7B-4700-8AA8-AAB37A6065FE}" presName="bullet4b" presStyleLbl="node1" presStyleIdx="1" presStyleCnt="4"/>
      <dgm:spPr/>
    </dgm:pt>
    <dgm:pt modelId="{AB0C5C5D-BA94-4AA9-BE6D-2C7546AD27C5}" type="pres">
      <dgm:prSet presAssocID="{B590D8F7-EA7B-4700-8AA8-AAB37A6065FE}" presName="textBox4b" presStyleLbl="revTx" presStyleIdx="1" presStyleCnt="4">
        <dgm:presLayoutVars>
          <dgm:bulletEnabled val="1"/>
        </dgm:presLayoutVars>
      </dgm:prSet>
      <dgm:spPr/>
    </dgm:pt>
    <dgm:pt modelId="{7A2F6599-19BE-4D35-9363-54A442A9720D}" type="pres">
      <dgm:prSet presAssocID="{9E168306-0588-4022-A410-61072F63B864}" presName="bullet4c" presStyleLbl="node1" presStyleIdx="2" presStyleCnt="4"/>
      <dgm:spPr/>
    </dgm:pt>
    <dgm:pt modelId="{797DADAD-CCF6-4628-B5B5-37B9F1FFBB2F}" type="pres">
      <dgm:prSet presAssocID="{9E168306-0588-4022-A410-61072F63B864}" presName="textBox4c" presStyleLbl="revTx" presStyleIdx="2" presStyleCnt="4">
        <dgm:presLayoutVars>
          <dgm:bulletEnabled val="1"/>
        </dgm:presLayoutVars>
      </dgm:prSet>
      <dgm:spPr/>
    </dgm:pt>
    <dgm:pt modelId="{CFBC96A4-F390-4B26-ACBD-C77CC59BDA14}" type="pres">
      <dgm:prSet presAssocID="{573C8E82-2929-4ADD-BF60-86EDEB4E7DCD}" presName="bullet4d" presStyleLbl="node1" presStyleIdx="3" presStyleCnt="4"/>
      <dgm:spPr/>
    </dgm:pt>
    <dgm:pt modelId="{C73CB4B2-4D87-43CF-8B29-00A721F39F3D}" type="pres">
      <dgm:prSet presAssocID="{573C8E82-2929-4ADD-BF60-86EDEB4E7DCD}" presName="textBox4d" presStyleLbl="revTx" presStyleIdx="3" presStyleCnt="4">
        <dgm:presLayoutVars>
          <dgm:bulletEnabled val="1"/>
        </dgm:presLayoutVars>
      </dgm:prSet>
      <dgm:spPr/>
    </dgm:pt>
  </dgm:ptLst>
  <dgm:cxnLst>
    <dgm:cxn modelId="{A2440700-F7B9-44C6-82F0-B88795C57A23}" type="presOf" srcId="{F07DE4FA-8D2E-4610-9509-5C84526DB255}" destId="{9BB32B84-4DF1-4D3D-ACB2-A94E6BF2BF65}" srcOrd="0" destOrd="0" presId="urn:microsoft.com/office/officeart/2005/8/layout/arrow2"/>
    <dgm:cxn modelId="{891F4215-99CC-4365-8889-E1E5AEF85FB6}" type="presOf" srcId="{B590D8F7-EA7B-4700-8AA8-AAB37A6065FE}" destId="{AB0C5C5D-BA94-4AA9-BE6D-2C7546AD27C5}" srcOrd="0" destOrd="0" presId="urn:microsoft.com/office/officeart/2005/8/layout/arrow2"/>
    <dgm:cxn modelId="{7515CE34-8820-4CE7-8B40-C4F67E807E3E}" type="presOf" srcId="{0578FED3-A501-4404-8B87-2E206029C210}" destId="{91E9A5E3-0E9D-4BBB-9402-D67274525C0B}" srcOrd="0" destOrd="0" presId="urn:microsoft.com/office/officeart/2005/8/layout/arrow2"/>
    <dgm:cxn modelId="{D6181D3F-60EA-41C5-B689-D404ADF68F5A}" type="presOf" srcId="{573C8E82-2929-4ADD-BF60-86EDEB4E7DCD}" destId="{C73CB4B2-4D87-43CF-8B29-00A721F39F3D}" srcOrd="0" destOrd="0" presId="urn:microsoft.com/office/officeart/2005/8/layout/arrow2"/>
    <dgm:cxn modelId="{5A441541-1E8C-496F-A334-4B54B7D62C34}" type="presOf" srcId="{9E168306-0588-4022-A410-61072F63B864}" destId="{797DADAD-CCF6-4628-B5B5-37B9F1FFBB2F}" srcOrd="0" destOrd="0" presId="urn:microsoft.com/office/officeart/2005/8/layout/arrow2"/>
    <dgm:cxn modelId="{B2FD5A80-F398-410B-8090-1439C5683EEF}" srcId="{F07DE4FA-8D2E-4610-9509-5C84526DB255}" destId="{0578FED3-A501-4404-8B87-2E206029C210}" srcOrd="0" destOrd="0" parTransId="{CD365365-95C7-41A0-A939-5ABA17BDEB1F}" sibTransId="{C4B2D15E-FA13-47EB-BF9D-53BB5B847B25}"/>
    <dgm:cxn modelId="{9E8687BD-9ED7-42EE-88BE-BFA5B409F6DC}" srcId="{F07DE4FA-8D2E-4610-9509-5C84526DB255}" destId="{9E168306-0588-4022-A410-61072F63B864}" srcOrd="2" destOrd="0" parTransId="{698FCF54-27CE-4BB5-9868-B8166AA2237A}" sibTransId="{F191846A-68AD-4758-A8FE-EAB93A7901DA}"/>
    <dgm:cxn modelId="{B7EC0ADB-D747-411D-AD1B-246D7259DAA9}" srcId="{F07DE4FA-8D2E-4610-9509-5C84526DB255}" destId="{B590D8F7-EA7B-4700-8AA8-AAB37A6065FE}" srcOrd="1" destOrd="0" parTransId="{449E1F24-CD9A-4FCD-9C5F-B267170459FC}" sibTransId="{DDD6CDA5-217C-4777-BA3B-EAD5FAF27DAC}"/>
    <dgm:cxn modelId="{5F726BF9-2411-485C-99AA-31350659005B}" srcId="{F07DE4FA-8D2E-4610-9509-5C84526DB255}" destId="{573C8E82-2929-4ADD-BF60-86EDEB4E7DCD}" srcOrd="3" destOrd="0" parTransId="{40F89D5D-9AC4-48FA-87EB-D423CA849CA4}" sibTransId="{20F05F4B-A983-45EB-B2F6-E2CE66C30682}"/>
    <dgm:cxn modelId="{41D2F4E3-F9D3-4510-9EFE-448291444833}" type="presParOf" srcId="{9BB32B84-4DF1-4D3D-ACB2-A94E6BF2BF65}" destId="{F80EADC8-0A9F-4C18-963C-BAC77EF6E7DF}" srcOrd="0" destOrd="0" presId="urn:microsoft.com/office/officeart/2005/8/layout/arrow2"/>
    <dgm:cxn modelId="{A7983BC6-0648-4AC7-95C6-3B1998C0B1DE}" type="presParOf" srcId="{9BB32B84-4DF1-4D3D-ACB2-A94E6BF2BF65}" destId="{0919E9A1-7E93-4EC5-B9C3-5C152860ACE8}" srcOrd="1" destOrd="0" presId="urn:microsoft.com/office/officeart/2005/8/layout/arrow2"/>
    <dgm:cxn modelId="{12F3849E-EDF0-4AC3-9C9B-E95980F2A953}" type="presParOf" srcId="{0919E9A1-7E93-4EC5-B9C3-5C152860ACE8}" destId="{DDAD638E-2DDB-4206-A27F-7229513CB364}" srcOrd="0" destOrd="0" presId="urn:microsoft.com/office/officeart/2005/8/layout/arrow2"/>
    <dgm:cxn modelId="{7AD1D821-59F3-4ABE-9AB5-B242B4B4F4B2}" type="presParOf" srcId="{0919E9A1-7E93-4EC5-B9C3-5C152860ACE8}" destId="{91E9A5E3-0E9D-4BBB-9402-D67274525C0B}" srcOrd="1" destOrd="0" presId="urn:microsoft.com/office/officeart/2005/8/layout/arrow2"/>
    <dgm:cxn modelId="{0B75E2D0-BE44-4F4F-8817-9AA69908DBAC}" type="presParOf" srcId="{0919E9A1-7E93-4EC5-B9C3-5C152860ACE8}" destId="{8FFC2C9E-E15F-4E3E-8FE3-FB784EA6C7A0}" srcOrd="2" destOrd="0" presId="urn:microsoft.com/office/officeart/2005/8/layout/arrow2"/>
    <dgm:cxn modelId="{9840FACA-8EED-43DA-848C-07C7D76B4145}" type="presParOf" srcId="{0919E9A1-7E93-4EC5-B9C3-5C152860ACE8}" destId="{AB0C5C5D-BA94-4AA9-BE6D-2C7546AD27C5}" srcOrd="3" destOrd="0" presId="urn:microsoft.com/office/officeart/2005/8/layout/arrow2"/>
    <dgm:cxn modelId="{9CE24797-F396-455E-A401-247A4035005D}" type="presParOf" srcId="{0919E9A1-7E93-4EC5-B9C3-5C152860ACE8}" destId="{7A2F6599-19BE-4D35-9363-54A442A9720D}" srcOrd="4" destOrd="0" presId="urn:microsoft.com/office/officeart/2005/8/layout/arrow2"/>
    <dgm:cxn modelId="{C9AB1436-E229-42A0-953F-78EC4B491D38}" type="presParOf" srcId="{0919E9A1-7E93-4EC5-B9C3-5C152860ACE8}" destId="{797DADAD-CCF6-4628-B5B5-37B9F1FFBB2F}" srcOrd="5" destOrd="0" presId="urn:microsoft.com/office/officeart/2005/8/layout/arrow2"/>
    <dgm:cxn modelId="{91E17C8A-2C3B-4CBF-874F-785EE3FA6066}" type="presParOf" srcId="{0919E9A1-7E93-4EC5-B9C3-5C152860ACE8}" destId="{CFBC96A4-F390-4B26-ACBD-C77CC59BDA14}" srcOrd="6" destOrd="0" presId="urn:microsoft.com/office/officeart/2005/8/layout/arrow2"/>
    <dgm:cxn modelId="{3DA97AA2-5CD9-47C3-8CAF-3141CF1632D3}" type="presParOf" srcId="{0919E9A1-7E93-4EC5-B9C3-5C152860ACE8}" destId="{C73CB4B2-4D87-43CF-8B29-00A721F39F3D}"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A78B4-CB6C-4E5F-A08E-327601100BA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E56F97A2-AEC3-472E-B768-BC88A71687AD}">
      <dgm:prSet phldrT="[Text]" custT="1"/>
      <dgm:spPr/>
      <dgm:t>
        <a:bodyPr/>
        <a:lstStyle/>
        <a:p>
          <a:pPr rtl="0"/>
          <a:r>
            <a:rPr lang="en-US" sz="1700" b="1"/>
            <a:t>Local Knowledge</a:t>
          </a:r>
          <a:r>
            <a:rPr lang="en-US" sz="1700" b="1">
              <a:latin typeface="Calibri Light" panose="020F0302020204030204"/>
            </a:rPr>
            <a:t> </a:t>
          </a:r>
          <a:endParaRPr lang="en-GB" sz="1700" b="1"/>
        </a:p>
      </dgm:t>
    </dgm:pt>
    <dgm:pt modelId="{07BB2FF2-11D0-4B2B-A676-86E08372E1B9}" type="parTrans" cxnId="{780A74AD-901F-47AC-91D7-142D925C3E19}">
      <dgm:prSet/>
      <dgm:spPr/>
      <dgm:t>
        <a:bodyPr/>
        <a:lstStyle/>
        <a:p>
          <a:endParaRPr lang="en-GB" sz="1700" b="1"/>
        </a:p>
      </dgm:t>
    </dgm:pt>
    <dgm:pt modelId="{71401D2B-A9B4-46FD-8426-1BBB7C661639}" type="sibTrans" cxnId="{780A74AD-901F-47AC-91D7-142D925C3E19}">
      <dgm:prSet/>
      <dgm:spPr/>
      <dgm:t>
        <a:bodyPr/>
        <a:lstStyle/>
        <a:p>
          <a:endParaRPr lang="en-GB" sz="1700" b="1"/>
        </a:p>
      </dgm:t>
    </dgm:pt>
    <dgm:pt modelId="{9E8F5BEE-5F65-4B62-BD3A-8FFBF000848D}">
      <dgm:prSet phldrT="[Text]" custT="1"/>
      <dgm:spPr>
        <a:solidFill>
          <a:srgbClr val="B0DE08"/>
        </a:solidFill>
      </dgm:spPr>
      <dgm:t>
        <a:bodyPr/>
        <a:lstStyle/>
        <a:p>
          <a:pPr rtl="0"/>
          <a:r>
            <a:rPr lang="en-US" sz="1700" b="1"/>
            <a:t>No Judgement</a:t>
          </a:r>
          <a:r>
            <a:rPr lang="en-US" sz="1700" b="1">
              <a:latin typeface="Calibri Light" panose="020F0302020204030204"/>
            </a:rPr>
            <a:t> </a:t>
          </a:r>
          <a:endParaRPr lang="en-GB" sz="1700" b="1"/>
        </a:p>
      </dgm:t>
    </dgm:pt>
    <dgm:pt modelId="{891FA39E-A6A8-48D5-9EB0-AF53DBCA43C2}" type="parTrans" cxnId="{F506469B-6A22-4A92-99D8-BE1F1C68704C}">
      <dgm:prSet/>
      <dgm:spPr/>
      <dgm:t>
        <a:bodyPr/>
        <a:lstStyle/>
        <a:p>
          <a:endParaRPr lang="en-GB" sz="1700" b="1"/>
        </a:p>
      </dgm:t>
    </dgm:pt>
    <dgm:pt modelId="{C61F5309-8C84-46AD-8AFB-590BE3D55D4B}" type="sibTrans" cxnId="{F506469B-6A22-4A92-99D8-BE1F1C68704C}">
      <dgm:prSet/>
      <dgm:spPr/>
      <dgm:t>
        <a:bodyPr/>
        <a:lstStyle/>
        <a:p>
          <a:endParaRPr lang="en-GB" sz="1700" b="1"/>
        </a:p>
      </dgm:t>
    </dgm:pt>
    <dgm:pt modelId="{B3EF3EAD-78D5-4D2F-8691-2410456DC01F}">
      <dgm:prSet phldrT="[Text]" custT="1"/>
      <dgm:spPr/>
      <dgm:t>
        <a:bodyPr/>
        <a:lstStyle/>
        <a:p>
          <a:r>
            <a:rPr lang="en-US" sz="1700" b="1"/>
            <a:t>Focus on Solution</a:t>
          </a:r>
          <a:endParaRPr lang="en-GB" sz="1700" b="1"/>
        </a:p>
      </dgm:t>
    </dgm:pt>
    <dgm:pt modelId="{FA4CEC8D-D295-410C-AB21-843D041A41F4}" type="parTrans" cxnId="{C98442CF-5211-43EC-A9B5-88CD528F8AB7}">
      <dgm:prSet/>
      <dgm:spPr/>
      <dgm:t>
        <a:bodyPr/>
        <a:lstStyle/>
        <a:p>
          <a:endParaRPr lang="en-GB" sz="1700" b="1"/>
        </a:p>
      </dgm:t>
    </dgm:pt>
    <dgm:pt modelId="{6064FCB1-6B87-4ACC-8C70-EEAA874EE13C}" type="sibTrans" cxnId="{C98442CF-5211-43EC-A9B5-88CD528F8AB7}">
      <dgm:prSet/>
      <dgm:spPr/>
      <dgm:t>
        <a:bodyPr/>
        <a:lstStyle/>
        <a:p>
          <a:endParaRPr lang="en-GB" sz="1700" b="1"/>
        </a:p>
      </dgm:t>
    </dgm:pt>
    <dgm:pt modelId="{76DFEDF9-3DC8-47B3-8545-11019EA0FDB0}">
      <dgm:prSet phldrT="[Text]" custT="1"/>
      <dgm:spPr/>
      <dgm:t>
        <a:bodyPr/>
        <a:lstStyle/>
        <a:p>
          <a:r>
            <a:rPr lang="en-GB" sz="1700" b="1"/>
            <a:t>Process Flow</a:t>
          </a:r>
        </a:p>
      </dgm:t>
    </dgm:pt>
    <dgm:pt modelId="{AF808B65-5F3E-4EF4-925E-EBD5F527F7C1}" type="parTrans" cxnId="{00CC0D0D-6518-4157-B190-CE3C1CDDCF47}">
      <dgm:prSet/>
      <dgm:spPr/>
      <dgm:t>
        <a:bodyPr/>
        <a:lstStyle/>
        <a:p>
          <a:endParaRPr lang="en-GB" sz="1700" b="1"/>
        </a:p>
      </dgm:t>
    </dgm:pt>
    <dgm:pt modelId="{B3D1A1D7-9FBF-4716-8045-69E6207664BF}" type="sibTrans" cxnId="{00CC0D0D-6518-4157-B190-CE3C1CDDCF47}">
      <dgm:prSet/>
      <dgm:spPr/>
      <dgm:t>
        <a:bodyPr/>
        <a:lstStyle/>
        <a:p>
          <a:endParaRPr lang="en-GB" sz="1700" b="1"/>
        </a:p>
      </dgm:t>
    </dgm:pt>
    <dgm:pt modelId="{048E3014-E2AB-4A45-9014-E9324E9D3B4A}">
      <dgm:prSet phldrT="[Text]" custT="1"/>
      <dgm:spPr/>
      <dgm:t>
        <a:bodyPr/>
        <a:lstStyle/>
        <a:p>
          <a:r>
            <a:rPr lang="pt-BR" sz="1700" b="1" err="1"/>
            <a:t>Blockadge</a:t>
          </a:r>
          <a:r>
            <a:rPr lang="pt-BR" sz="1700" b="1"/>
            <a:t> </a:t>
          </a:r>
          <a:r>
            <a:rPr lang="pt-BR" sz="1700" b="1" err="1"/>
            <a:t>Elimination</a:t>
          </a:r>
          <a:endParaRPr lang="en-GB" sz="1700" b="1" err="1"/>
        </a:p>
      </dgm:t>
    </dgm:pt>
    <dgm:pt modelId="{EE599E4F-67D5-4BBC-AB48-DA3718E65AEE}" type="parTrans" cxnId="{83D00EBE-78C2-4DFB-A56E-DC0544583E1C}">
      <dgm:prSet/>
      <dgm:spPr/>
      <dgm:t>
        <a:bodyPr/>
        <a:lstStyle/>
        <a:p>
          <a:endParaRPr lang="en-GB" sz="1700" b="1"/>
        </a:p>
      </dgm:t>
    </dgm:pt>
    <dgm:pt modelId="{D5590DF4-EDE8-49F0-8FB2-AA95CF4328D1}" type="sibTrans" cxnId="{83D00EBE-78C2-4DFB-A56E-DC0544583E1C}">
      <dgm:prSet/>
      <dgm:spPr/>
      <dgm:t>
        <a:bodyPr/>
        <a:lstStyle/>
        <a:p>
          <a:endParaRPr lang="en-GB" sz="1700" b="1"/>
        </a:p>
      </dgm:t>
    </dgm:pt>
    <dgm:pt modelId="{6E95B459-DB1E-4FBB-805A-3CDD060FBA25}">
      <dgm:prSet phldrT="[Text]" custT="1"/>
      <dgm:spPr/>
      <dgm:t>
        <a:bodyPr/>
        <a:lstStyle/>
        <a:p>
          <a:r>
            <a:rPr lang="pt-BR" sz="1700" b="1" err="1"/>
            <a:t>Teamwork</a:t>
          </a:r>
          <a:endParaRPr lang="en-GB" sz="1700" b="1" err="1"/>
        </a:p>
      </dgm:t>
    </dgm:pt>
    <dgm:pt modelId="{69B2373C-A6A8-4958-B29D-187239051B23}" type="parTrans" cxnId="{9C76A301-D920-4DB4-B634-F36037FD812F}">
      <dgm:prSet/>
      <dgm:spPr/>
      <dgm:t>
        <a:bodyPr/>
        <a:lstStyle/>
        <a:p>
          <a:endParaRPr lang="en-GB" sz="1700" b="1"/>
        </a:p>
      </dgm:t>
    </dgm:pt>
    <dgm:pt modelId="{08F900E0-901C-4A24-8DD2-55AACF0BD111}" type="sibTrans" cxnId="{9C76A301-D920-4DB4-B634-F36037FD812F}">
      <dgm:prSet/>
      <dgm:spPr/>
      <dgm:t>
        <a:bodyPr/>
        <a:lstStyle/>
        <a:p>
          <a:endParaRPr lang="en-GB" sz="1700" b="1"/>
        </a:p>
      </dgm:t>
    </dgm:pt>
    <dgm:pt modelId="{3CB1B4D9-D391-464E-97C5-972445BAE86B}">
      <dgm:prSet phldrT="[Text]" custT="1"/>
      <dgm:spPr/>
      <dgm:t>
        <a:bodyPr/>
        <a:lstStyle/>
        <a:p>
          <a:pPr rtl="0"/>
          <a:r>
            <a:rPr lang="en-US" sz="1700" b="1">
              <a:latin typeface="Calibri Light" panose="020F0302020204030204"/>
            </a:rPr>
            <a:t>Staff and </a:t>
          </a:r>
          <a:r>
            <a:rPr lang="en-US" sz="1700" b="1"/>
            <a:t>Customer Centricity</a:t>
          </a:r>
          <a:r>
            <a:rPr lang="en-US" sz="1700" b="1">
              <a:latin typeface="Calibri Light" panose="020F0302020204030204"/>
            </a:rPr>
            <a:t> </a:t>
          </a:r>
          <a:endParaRPr lang="en-GB" sz="1700" b="1"/>
        </a:p>
      </dgm:t>
    </dgm:pt>
    <dgm:pt modelId="{A3A1A9BD-888C-4637-881E-2F9D8583DB14}" type="parTrans" cxnId="{47155A74-CDA7-4060-85CE-649788241038}">
      <dgm:prSet/>
      <dgm:spPr/>
      <dgm:t>
        <a:bodyPr/>
        <a:lstStyle/>
        <a:p>
          <a:endParaRPr lang="en-GB" sz="1700" b="1"/>
        </a:p>
      </dgm:t>
    </dgm:pt>
    <dgm:pt modelId="{54A80E40-6A02-47CE-84C4-FF3FD7CE7F56}" type="sibTrans" cxnId="{47155A74-CDA7-4060-85CE-649788241038}">
      <dgm:prSet/>
      <dgm:spPr/>
      <dgm:t>
        <a:bodyPr/>
        <a:lstStyle/>
        <a:p>
          <a:endParaRPr lang="en-GB" sz="1700" b="1"/>
        </a:p>
      </dgm:t>
    </dgm:pt>
    <dgm:pt modelId="{88C84B54-113A-49A0-8E61-FE121698BCB1}" type="pres">
      <dgm:prSet presAssocID="{105A78B4-CB6C-4E5F-A08E-327601100BAE}" presName="linear" presStyleCnt="0">
        <dgm:presLayoutVars>
          <dgm:dir/>
          <dgm:animLvl val="lvl"/>
          <dgm:resizeHandles val="exact"/>
        </dgm:presLayoutVars>
      </dgm:prSet>
      <dgm:spPr/>
    </dgm:pt>
    <dgm:pt modelId="{BA5373CA-33D8-47F3-B8F7-33D143A298B9}" type="pres">
      <dgm:prSet presAssocID="{E56F97A2-AEC3-472E-B768-BC88A71687AD}" presName="parentLin" presStyleCnt="0"/>
      <dgm:spPr/>
    </dgm:pt>
    <dgm:pt modelId="{D611C40F-2029-420A-9E3E-C5E8D74EC543}" type="pres">
      <dgm:prSet presAssocID="{E56F97A2-AEC3-472E-B768-BC88A71687AD}" presName="parentLeftMargin" presStyleLbl="node1" presStyleIdx="0" presStyleCnt="7"/>
      <dgm:spPr/>
    </dgm:pt>
    <dgm:pt modelId="{84411532-990A-4454-A5CE-8FD789185D3E}" type="pres">
      <dgm:prSet presAssocID="{E56F97A2-AEC3-472E-B768-BC88A71687AD}" presName="parentText" presStyleLbl="node1" presStyleIdx="0" presStyleCnt="7">
        <dgm:presLayoutVars>
          <dgm:chMax val="0"/>
          <dgm:bulletEnabled val="1"/>
        </dgm:presLayoutVars>
      </dgm:prSet>
      <dgm:spPr/>
    </dgm:pt>
    <dgm:pt modelId="{3239C24A-DA21-4995-BF25-2B1795103637}" type="pres">
      <dgm:prSet presAssocID="{E56F97A2-AEC3-472E-B768-BC88A71687AD}" presName="negativeSpace" presStyleCnt="0"/>
      <dgm:spPr/>
    </dgm:pt>
    <dgm:pt modelId="{0E651294-79ED-4F0E-B9DA-04D3077BD775}" type="pres">
      <dgm:prSet presAssocID="{E56F97A2-AEC3-472E-B768-BC88A71687AD}" presName="childText" presStyleLbl="conFgAcc1" presStyleIdx="0" presStyleCnt="7">
        <dgm:presLayoutVars>
          <dgm:bulletEnabled val="1"/>
        </dgm:presLayoutVars>
      </dgm:prSet>
      <dgm:spPr/>
    </dgm:pt>
    <dgm:pt modelId="{74B5B63B-718D-45E5-B02F-9AF8C88DA27F}" type="pres">
      <dgm:prSet presAssocID="{71401D2B-A9B4-46FD-8426-1BBB7C661639}" presName="spaceBetweenRectangles" presStyleCnt="0"/>
      <dgm:spPr/>
    </dgm:pt>
    <dgm:pt modelId="{A1D64D26-CCB0-4728-9CFA-00C6DBF269D8}" type="pres">
      <dgm:prSet presAssocID="{9E8F5BEE-5F65-4B62-BD3A-8FFBF000848D}" presName="parentLin" presStyleCnt="0"/>
      <dgm:spPr/>
    </dgm:pt>
    <dgm:pt modelId="{F4188C2A-1BA5-4B58-A306-310A5718D7A9}" type="pres">
      <dgm:prSet presAssocID="{9E8F5BEE-5F65-4B62-BD3A-8FFBF000848D}" presName="parentLeftMargin" presStyleLbl="node1" presStyleIdx="0" presStyleCnt="7"/>
      <dgm:spPr/>
    </dgm:pt>
    <dgm:pt modelId="{22E00761-4EF5-42F4-8FB7-7E4D6FDDF3AF}" type="pres">
      <dgm:prSet presAssocID="{9E8F5BEE-5F65-4B62-BD3A-8FFBF000848D}" presName="parentText" presStyleLbl="node1" presStyleIdx="1" presStyleCnt="7">
        <dgm:presLayoutVars>
          <dgm:chMax val="0"/>
          <dgm:bulletEnabled val="1"/>
        </dgm:presLayoutVars>
      </dgm:prSet>
      <dgm:spPr/>
    </dgm:pt>
    <dgm:pt modelId="{04D72A97-7354-4BF4-A1D2-BC457A7CE714}" type="pres">
      <dgm:prSet presAssocID="{9E8F5BEE-5F65-4B62-BD3A-8FFBF000848D}" presName="negativeSpace" presStyleCnt="0"/>
      <dgm:spPr/>
    </dgm:pt>
    <dgm:pt modelId="{C467C843-6686-4DF6-B776-ECA61485552F}" type="pres">
      <dgm:prSet presAssocID="{9E8F5BEE-5F65-4B62-BD3A-8FFBF000848D}" presName="childText" presStyleLbl="conFgAcc1" presStyleIdx="1" presStyleCnt="7">
        <dgm:presLayoutVars>
          <dgm:bulletEnabled val="1"/>
        </dgm:presLayoutVars>
      </dgm:prSet>
      <dgm:spPr/>
    </dgm:pt>
    <dgm:pt modelId="{47ADE2B7-6783-41A8-98B6-1707164ED9CE}" type="pres">
      <dgm:prSet presAssocID="{C61F5309-8C84-46AD-8AFB-590BE3D55D4B}" presName="spaceBetweenRectangles" presStyleCnt="0"/>
      <dgm:spPr/>
    </dgm:pt>
    <dgm:pt modelId="{FBDC1BD8-CD4C-4E42-9CED-D111DA26AA24}" type="pres">
      <dgm:prSet presAssocID="{B3EF3EAD-78D5-4D2F-8691-2410456DC01F}" presName="parentLin" presStyleCnt="0"/>
      <dgm:spPr/>
    </dgm:pt>
    <dgm:pt modelId="{CB4D65ED-307B-43AB-8123-57EE0935A5A3}" type="pres">
      <dgm:prSet presAssocID="{B3EF3EAD-78D5-4D2F-8691-2410456DC01F}" presName="parentLeftMargin" presStyleLbl="node1" presStyleIdx="1" presStyleCnt="7"/>
      <dgm:spPr/>
    </dgm:pt>
    <dgm:pt modelId="{40C5D7FD-A45A-41C8-B184-578375457015}" type="pres">
      <dgm:prSet presAssocID="{B3EF3EAD-78D5-4D2F-8691-2410456DC01F}" presName="parentText" presStyleLbl="node1" presStyleIdx="2" presStyleCnt="7">
        <dgm:presLayoutVars>
          <dgm:chMax val="0"/>
          <dgm:bulletEnabled val="1"/>
        </dgm:presLayoutVars>
      </dgm:prSet>
      <dgm:spPr/>
    </dgm:pt>
    <dgm:pt modelId="{4C4756BA-0D7A-4674-9D80-4DB846600B7A}" type="pres">
      <dgm:prSet presAssocID="{B3EF3EAD-78D5-4D2F-8691-2410456DC01F}" presName="negativeSpace" presStyleCnt="0"/>
      <dgm:spPr/>
    </dgm:pt>
    <dgm:pt modelId="{7541BEF6-009F-4305-85B8-447BC676BE74}" type="pres">
      <dgm:prSet presAssocID="{B3EF3EAD-78D5-4D2F-8691-2410456DC01F}" presName="childText" presStyleLbl="conFgAcc1" presStyleIdx="2" presStyleCnt="7">
        <dgm:presLayoutVars>
          <dgm:bulletEnabled val="1"/>
        </dgm:presLayoutVars>
      </dgm:prSet>
      <dgm:spPr/>
    </dgm:pt>
    <dgm:pt modelId="{DE47A80A-B4B4-4AD6-B3B7-57730D19BFE3}" type="pres">
      <dgm:prSet presAssocID="{6064FCB1-6B87-4ACC-8C70-EEAA874EE13C}" presName="spaceBetweenRectangles" presStyleCnt="0"/>
      <dgm:spPr/>
    </dgm:pt>
    <dgm:pt modelId="{3B496932-0AD1-4691-AB65-E976C0AECC72}" type="pres">
      <dgm:prSet presAssocID="{76DFEDF9-3DC8-47B3-8545-11019EA0FDB0}" presName="parentLin" presStyleCnt="0"/>
      <dgm:spPr/>
    </dgm:pt>
    <dgm:pt modelId="{A10B48B3-EA36-4266-A936-FACF172F1EDE}" type="pres">
      <dgm:prSet presAssocID="{76DFEDF9-3DC8-47B3-8545-11019EA0FDB0}" presName="parentLeftMargin" presStyleLbl="node1" presStyleIdx="2" presStyleCnt="7"/>
      <dgm:spPr/>
    </dgm:pt>
    <dgm:pt modelId="{3CB4DD7C-79C3-4F87-88F5-588BF44E5269}" type="pres">
      <dgm:prSet presAssocID="{76DFEDF9-3DC8-47B3-8545-11019EA0FDB0}" presName="parentText" presStyleLbl="node1" presStyleIdx="3" presStyleCnt="7">
        <dgm:presLayoutVars>
          <dgm:chMax val="0"/>
          <dgm:bulletEnabled val="1"/>
        </dgm:presLayoutVars>
      </dgm:prSet>
      <dgm:spPr/>
    </dgm:pt>
    <dgm:pt modelId="{98A92075-95EE-4908-8A4D-3D68B5585F22}" type="pres">
      <dgm:prSet presAssocID="{76DFEDF9-3DC8-47B3-8545-11019EA0FDB0}" presName="negativeSpace" presStyleCnt="0"/>
      <dgm:spPr/>
    </dgm:pt>
    <dgm:pt modelId="{D1579DAB-43D2-4281-9429-EF91CE0D8BAF}" type="pres">
      <dgm:prSet presAssocID="{76DFEDF9-3DC8-47B3-8545-11019EA0FDB0}" presName="childText" presStyleLbl="conFgAcc1" presStyleIdx="3" presStyleCnt="7">
        <dgm:presLayoutVars>
          <dgm:bulletEnabled val="1"/>
        </dgm:presLayoutVars>
      </dgm:prSet>
      <dgm:spPr/>
    </dgm:pt>
    <dgm:pt modelId="{51E7878F-C306-4C35-81FD-AB3AA5EBC265}" type="pres">
      <dgm:prSet presAssocID="{B3D1A1D7-9FBF-4716-8045-69E6207664BF}" presName="spaceBetweenRectangles" presStyleCnt="0"/>
      <dgm:spPr/>
    </dgm:pt>
    <dgm:pt modelId="{C99E8EAE-EA4B-469B-8C03-336DC03193DA}" type="pres">
      <dgm:prSet presAssocID="{048E3014-E2AB-4A45-9014-E9324E9D3B4A}" presName="parentLin" presStyleCnt="0"/>
      <dgm:spPr/>
    </dgm:pt>
    <dgm:pt modelId="{23F2E111-453C-4E2A-8BAC-FED145834C8B}" type="pres">
      <dgm:prSet presAssocID="{048E3014-E2AB-4A45-9014-E9324E9D3B4A}" presName="parentLeftMargin" presStyleLbl="node1" presStyleIdx="3" presStyleCnt="7"/>
      <dgm:spPr/>
    </dgm:pt>
    <dgm:pt modelId="{DB6C5539-C399-4575-A82C-5AA4B5AF9D8E}" type="pres">
      <dgm:prSet presAssocID="{048E3014-E2AB-4A45-9014-E9324E9D3B4A}" presName="parentText" presStyleLbl="node1" presStyleIdx="4" presStyleCnt="7">
        <dgm:presLayoutVars>
          <dgm:chMax val="0"/>
          <dgm:bulletEnabled val="1"/>
        </dgm:presLayoutVars>
      </dgm:prSet>
      <dgm:spPr/>
    </dgm:pt>
    <dgm:pt modelId="{EE0541C0-74DE-483D-A081-BAFCF8368575}" type="pres">
      <dgm:prSet presAssocID="{048E3014-E2AB-4A45-9014-E9324E9D3B4A}" presName="negativeSpace" presStyleCnt="0"/>
      <dgm:spPr/>
    </dgm:pt>
    <dgm:pt modelId="{E14B9224-AC14-48C4-8385-FFC55ECDBC1E}" type="pres">
      <dgm:prSet presAssocID="{048E3014-E2AB-4A45-9014-E9324E9D3B4A}" presName="childText" presStyleLbl="conFgAcc1" presStyleIdx="4" presStyleCnt="7">
        <dgm:presLayoutVars>
          <dgm:bulletEnabled val="1"/>
        </dgm:presLayoutVars>
      </dgm:prSet>
      <dgm:spPr/>
    </dgm:pt>
    <dgm:pt modelId="{D7B8144C-CFB1-47A1-AAB6-4B67D085D278}" type="pres">
      <dgm:prSet presAssocID="{D5590DF4-EDE8-49F0-8FB2-AA95CF4328D1}" presName="spaceBetweenRectangles" presStyleCnt="0"/>
      <dgm:spPr/>
    </dgm:pt>
    <dgm:pt modelId="{A2F45864-DD35-4BF5-B327-EC89B27E599D}" type="pres">
      <dgm:prSet presAssocID="{6E95B459-DB1E-4FBB-805A-3CDD060FBA25}" presName="parentLin" presStyleCnt="0"/>
      <dgm:spPr/>
    </dgm:pt>
    <dgm:pt modelId="{766BBA89-242D-4ED3-9C00-F395126E39B9}" type="pres">
      <dgm:prSet presAssocID="{6E95B459-DB1E-4FBB-805A-3CDD060FBA25}" presName="parentLeftMargin" presStyleLbl="node1" presStyleIdx="4" presStyleCnt="7"/>
      <dgm:spPr/>
    </dgm:pt>
    <dgm:pt modelId="{BA74D8E6-9D20-49E6-8F45-D14496A0273B}" type="pres">
      <dgm:prSet presAssocID="{6E95B459-DB1E-4FBB-805A-3CDD060FBA25}" presName="parentText" presStyleLbl="node1" presStyleIdx="5" presStyleCnt="7">
        <dgm:presLayoutVars>
          <dgm:chMax val="0"/>
          <dgm:bulletEnabled val="1"/>
        </dgm:presLayoutVars>
      </dgm:prSet>
      <dgm:spPr/>
    </dgm:pt>
    <dgm:pt modelId="{83A47141-A01B-4F5E-BD93-C56035DF249B}" type="pres">
      <dgm:prSet presAssocID="{6E95B459-DB1E-4FBB-805A-3CDD060FBA25}" presName="negativeSpace" presStyleCnt="0"/>
      <dgm:spPr/>
    </dgm:pt>
    <dgm:pt modelId="{FAF748A2-7670-46B1-9384-E3BD5530FBC1}" type="pres">
      <dgm:prSet presAssocID="{6E95B459-DB1E-4FBB-805A-3CDD060FBA25}" presName="childText" presStyleLbl="conFgAcc1" presStyleIdx="5" presStyleCnt="7">
        <dgm:presLayoutVars>
          <dgm:bulletEnabled val="1"/>
        </dgm:presLayoutVars>
      </dgm:prSet>
      <dgm:spPr/>
    </dgm:pt>
    <dgm:pt modelId="{4F22E571-003C-45B2-948D-9387695C67AC}" type="pres">
      <dgm:prSet presAssocID="{08F900E0-901C-4A24-8DD2-55AACF0BD111}" presName="spaceBetweenRectangles" presStyleCnt="0"/>
      <dgm:spPr/>
    </dgm:pt>
    <dgm:pt modelId="{BE6C6562-DFA3-4F16-A8BF-7E4447A58393}" type="pres">
      <dgm:prSet presAssocID="{3CB1B4D9-D391-464E-97C5-972445BAE86B}" presName="parentLin" presStyleCnt="0"/>
      <dgm:spPr/>
    </dgm:pt>
    <dgm:pt modelId="{50FFE054-94F6-4278-8AA7-6A5298B0018E}" type="pres">
      <dgm:prSet presAssocID="{3CB1B4D9-D391-464E-97C5-972445BAE86B}" presName="parentLeftMargin" presStyleLbl="node1" presStyleIdx="5" presStyleCnt="7"/>
      <dgm:spPr/>
    </dgm:pt>
    <dgm:pt modelId="{5BC2FB44-BC86-4B78-9FE6-14D61F1D80D1}" type="pres">
      <dgm:prSet presAssocID="{3CB1B4D9-D391-464E-97C5-972445BAE86B}" presName="parentText" presStyleLbl="node1" presStyleIdx="6" presStyleCnt="7">
        <dgm:presLayoutVars>
          <dgm:chMax val="0"/>
          <dgm:bulletEnabled val="1"/>
        </dgm:presLayoutVars>
      </dgm:prSet>
      <dgm:spPr/>
    </dgm:pt>
    <dgm:pt modelId="{6D48E473-07B0-40F7-992B-B7AB1F57B24B}" type="pres">
      <dgm:prSet presAssocID="{3CB1B4D9-D391-464E-97C5-972445BAE86B}" presName="negativeSpace" presStyleCnt="0"/>
      <dgm:spPr/>
    </dgm:pt>
    <dgm:pt modelId="{B7AEAC7B-2CB4-423B-ABFB-04B95557CE7C}" type="pres">
      <dgm:prSet presAssocID="{3CB1B4D9-D391-464E-97C5-972445BAE86B}" presName="childText" presStyleLbl="conFgAcc1" presStyleIdx="6" presStyleCnt="7">
        <dgm:presLayoutVars>
          <dgm:bulletEnabled val="1"/>
        </dgm:presLayoutVars>
      </dgm:prSet>
      <dgm:spPr/>
    </dgm:pt>
  </dgm:ptLst>
  <dgm:cxnLst>
    <dgm:cxn modelId="{9C76A301-D920-4DB4-B634-F36037FD812F}" srcId="{105A78B4-CB6C-4E5F-A08E-327601100BAE}" destId="{6E95B459-DB1E-4FBB-805A-3CDD060FBA25}" srcOrd="5" destOrd="0" parTransId="{69B2373C-A6A8-4958-B29D-187239051B23}" sibTransId="{08F900E0-901C-4A24-8DD2-55AACF0BD111}"/>
    <dgm:cxn modelId="{01F8080B-A8E4-4581-B309-79B892D8101E}" type="presOf" srcId="{9E8F5BEE-5F65-4B62-BD3A-8FFBF000848D}" destId="{22E00761-4EF5-42F4-8FB7-7E4D6FDDF3AF}" srcOrd="1" destOrd="0" presId="urn:microsoft.com/office/officeart/2005/8/layout/list1"/>
    <dgm:cxn modelId="{00CC0D0D-6518-4157-B190-CE3C1CDDCF47}" srcId="{105A78B4-CB6C-4E5F-A08E-327601100BAE}" destId="{76DFEDF9-3DC8-47B3-8545-11019EA0FDB0}" srcOrd="3" destOrd="0" parTransId="{AF808B65-5F3E-4EF4-925E-EBD5F527F7C1}" sibTransId="{B3D1A1D7-9FBF-4716-8045-69E6207664BF}"/>
    <dgm:cxn modelId="{37895E14-8C26-45A7-9E62-FF62782BD9B3}" type="presOf" srcId="{3CB1B4D9-D391-464E-97C5-972445BAE86B}" destId="{50FFE054-94F6-4278-8AA7-6A5298B0018E}" srcOrd="0" destOrd="0" presId="urn:microsoft.com/office/officeart/2005/8/layout/list1"/>
    <dgm:cxn modelId="{C2E11C19-8F4F-42CC-8C24-D3922BE0DE2D}" type="presOf" srcId="{B3EF3EAD-78D5-4D2F-8691-2410456DC01F}" destId="{CB4D65ED-307B-43AB-8123-57EE0935A5A3}" srcOrd="0" destOrd="0" presId="urn:microsoft.com/office/officeart/2005/8/layout/list1"/>
    <dgm:cxn modelId="{5D67902C-0469-4203-BB40-98D063116C78}" type="presOf" srcId="{B3EF3EAD-78D5-4D2F-8691-2410456DC01F}" destId="{40C5D7FD-A45A-41C8-B184-578375457015}" srcOrd="1" destOrd="0" presId="urn:microsoft.com/office/officeart/2005/8/layout/list1"/>
    <dgm:cxn modelId="{5D682D31-F68A-4FFB-BCAF-814A527108CE}" type="presOf" srcId="{9E8F5BEE-5F65-4B62-BD3A-8FFBF000848D}" destId="{F4188C2A-1BA5-4B58-A306-310A5718D7A9}" srcOrd="0" destOrd="0" presId="urn:microsoft.com/office/officeart/2005/8/layout/list1"/>
    <dgm:cxn modelId="{6485C234-5DB1-4B11-9391-6841A928E612}" type="presOf" srcId="{6E95B459-DB1E-4FBB-805A-3CDD060FBA25}" destId="{BA74D8E6-9D20-49E6-8F45-D14496A0273B}" srcOrd="1" destOrd="0" presId="urn:microsoft.com/office/officeart/2005/8/layout/list1"/>
    <dgm:cxn modelId="{067A1036-9B4A-45A8-AB08-CE97DE1101DB}" type="presOf" srcId="{76DFEDF9-3DC8-47B3-8545-11019EA0FDB0}" destId="{3CB4DD7C-79C3-4F87-88F5-588BF44E5269}" srcOrd="1" destOrd="0" presId="urn:microsoft.com/office/officeart/2005/8/layout/list1"/>
    <dgm:cxn modelId="{CB9D3368-98C4-42DA-9411-3B8EFD33C4B9}" type="presOf" srcId="{048E3014-E2AB-4A45-9014-E9324E9D3B4A}" destId="{DB6C5539-C399-4575-A82C-5AA4B5AF9D8E}" srcOrd="1" destOrd="0" presId="urn:microsoft.com/office/officeart/2005/8/layout/list1"/>
    <dgm:cxn modelId="{47155A74-CDA7-4060-85CE-649788241038}" srcId="{105A78B4-CB6C-4E5F-A08E-327601100BAE}" destId="{3CB1B4D9-D391-464E-97C5-972445BAE86B}" srcOrd="6" destOrd="0" parTransId="{A3A1A9BD-888C-4637-881E-2F9D8583DB14}" sibTransId="{54A80E40-6A02-47CE-84C4-FF3FD7CE7F56}"/>
    <dgm:cxn modelId="{71D1E17A-2A00-4F6D-8B07-A11F1925CEEE}" type="presOf" srcId="{76DFEDF9-3DC8-47B3-8545-11019EA0FDB0}" destId="{A10B48B3-EA36-4266-A936-FACF172F1EDE}" srcOrd="0" destOrd="0" presId="urn:microsoft.com/office/officeart/2005/8/layout/list1"/>
    <dgm:cxn modelId="{B0024F80-2707-4847-9ADD-E75A6EB939A0}" type="presOf" srcId="{105A78B4-CB6C-4E5F-A08E-327601100BAE}" destId="{88C84B54-113A-49A0-8E61-FE121698BCB1}" srcOrd="0" destOrd="0" presId="urn:microsoft.com/office/officeart/2005/8/layout/list1"/>
    <dgm:cxn modelId="{F506469B-6A22-4A92-99D8-BE1F1C68704C}" srcId="{105A78B4-CB6C-4E5F-A08E-327601100BAE}" destId="{9E8F5BEE-5F65-4B62-BD3A-8FFBF000848D}" srcOrd="1" destOrd="0" parTransId="{891FA39E-A6A8-48D5-9EB0-AF53DBCA43C2}" sibTransId="{C61F5309-8C84-46AD-8AFB-590BE3D55D4B}"/>
    <dgm:cxn modelId="{BDAD61A7-A2CD-487B-B61E-5764292229E7}" type="presOf" srcId="{6E95B459-DB1E-4FBB-805A-3CDD060FBA25}" destId="{766BBA89-242D-4ED3-9C00-F395126E39B9}" srcOrd="0" destOrd="0" presId="urn:microsoft.com/office/officeart/2005/8/layout/list1"/>
    <dgm:cxn modelId="{2F8050A7-8A03-4001-95F1-9F7BBB2A3121}" type="presOf" srcId="{048E3014-E2AB-4A45-9014-E9324E9D3B4A}" destId="{23F2E111-453C-4E2A-8BAC-FED145834C8B}" srcOrd="0" destOrd="0" presId="urn:microsoft.com/office/officeart/2005/8/layout/list1"/>
    <dgm:cxn modelId="{E0E2B3A7-66E9-408B-BBA1-5DC898319B0E}" type="presOf" srcId="{E56F97A2-AEC3-472E-B768-BC88A71687AD}" destId="{D611C40F-2029-420A-9E3E-C5E8D74EC543}" srcOrd="0" destOrd="0" presId="urn:microsoft.com/office/officeart/2005/8/layout/list1"/>
    <dgm:cxn modelId="{780A74AD-901F-47AC-91D7-142D925C3E19}" srcId="{105A78B4-CB6C-4E5F-A08E-327601100BAE}" destId="{E56F97A2-AEC3-472E-B768-BC88A71687AD}" srcOrd="0" destOrd="0" parTransId="{07BB2FF2-11D0-4B2B-A676-86E08372E1B9}" sibTransId="{71401D2B-A9B4-46FD-8426-1BBB7C661639}"/>
    <dgm:cxn modelId="{5AD06CAF-4F77-45B0-96F5-2A1DD2C21A66}" type="presOf" srcId="{3CB1B4D9-D391-464E-97C5-972445BAE86B}" destId="{5BC2FB44-BC86-4B78-9FE6-14D61F1D80D1}" srcOrd="1" destOrd="0" presId="urn:microsoft.com/office/officeart/2005/8/layout/list1"/>
    <dgm:cxn modelId="{97A5F6BB-E4E8-4629-8CE9-E1462ADA4E71}" type="presOf" srcId="{E56F97A2-AEC3-472E-B768-BC88A71687AD}" destId="{84411532-990A-4454-A5CE-8FD789185D3E}" srcOrd="1" destOrd="0" presId="urn:microsoft.com/office/officeart/2005/8/layout/list1"/>
    <dgm:cxn modelId="{83D00EBE-78C2-4DFB-A56E-DC0544583E1C}" srcId="{105A78B4-CB6C-4E5F-A08E-327601100BAE}" destId="{048E3014-E2AB-4A45-9014-E9324E9D3B4A}" srcOrd="4" destOrd="0" parTransId="{EE599E4F-67D5-4BBC-AB48-DA3718E65AEE}" sibTransId="{D5590DF4-EDE8-49F0-8FB2-AA95CF4328D1}"/>
    <dgm:cxn modelId="{C98442CF-5211-43EC-A9B5-88CD528F8AB7}" srcId="{105A78B4-CB6C-4E5F-A08E-327601100BAE}" destId="{B3EF3EAD-78D5-4D2F-8691-2410456DC01F}" srcOrd="2" destOrd="0" parTransId="{FA4CEC8D-D295-410C-AB21-843D041A41F4}" sibTransId="{6064FCB1-6B87-4ACC-8C70-EEAA874EE13C}"/>
    <dgm:cxn modelId="{7A69CBBE-CA25-4752-879E-0CDEF30800A8}" type="presParOf" srcId="{88C84B54-113A-49A0-8E61-FE121698BCB1}" destId="{BA5373CA-33D8-47F3-B8F7-33D143A298B9}" srcOrd="0" destOrd="0" presId="urn:microsoft.com/office/officeart/2005/8/layout/list1"/>
    <dgm:cxn modelId="{CA57F904-93EA-4879-AA7F-9ACC637DD4F5}" type="presParOf" srcId="{BA5373CA-33D8-47F3-B8F7-33D143A298B9}" destId="{D611C40F-2029-420A-9E3E-C5E8D74EC543}" srcOrd="0" destOrd="0" presId="urn:microsoft.com/office/officeart/2005/8/layout/list1"/>
    <dgm:cxn modelId="{0207A815-8867-42CB-A15B-E88C5384520D}" type="presParOf" srcId="{BA5373CA-33D8-47F3-B8F7-33D143A298B9}" destId="{84411532-990A-4454-A5CE-8FD789185D3E}" srcOrd="1" destOrd="0" presId="urn:microsoft.com/office/officeart/2005/8/layout/list1"/>
    <dgm:cxn modelId="{72888120-0BED-4C2B-B05B-B62E85CD890E}" type="presParOf" srcId="{88C84B54-113A-49A0-8E61-FE121698BCB1}" destId="{3239C24A-DA21-4995-BF25-2B1795103637}" srcOrd="1" destOrd="0" presId="urn:microsoft.com/office/officeart/2005/8/layout/list1"/>
    <dgm:cxn modelId="{081997F4-230E-4C44-A553-F69B813BE8AE}" type="presParOf" srcId="{88C84B54-113A-49A0-8E61-FE121698BCB1}" destId="{0E651294-79ED-4F0E-B9DA-04D3077BD775}" srcOrd="2" destOrd="0" presId="urn:microsoft.com/office/officeart/2005/8/layout/list1"/>
    <dgm:cxn modelId="{84F65DAB-EA8C-4233-9823-0575B4B1BD5A}" type="presParOf" srcId="{88C84B54-113A-49A0-8E61-FE121698BCB1}" destId="{74B5B63B-718D-45E5-B02F-9AF8C88DA27F}" srcOrd="3" destOrd="0" presId="urn:microsoft.com/office/officeart/2005/8/layout/list1"/>
    <dgm:cxn modelId="{E95245C1-5FA2-4539-A28C-0BF2296E33FF}" type="presParOf" srcId="{88C84B54-113A-49A0-8E61-FE121698BCB1}" destId="{A1D64D26-CCB0-4728-9CFA-00C6DBF269D8}" srcOrd="4" destOrd="0" presId="urn:microsoft.com/office/officeart/2005/8/layout/list1"/>
    <dgm:cxn modelId="{943C8207-C596-4379-AC19-90DD623439F1}" type="presParOf" srcId="{A1D64D26-CCB0-4728-9CFA-00C6DBF269D8}" destId="{F4188C2A-1BA5-4B58-A306-310A5718D7A9}" srcOrd="0" destOrd="0" presId="urn:microsoft.com/office/officeart/2005/8/layout/list1"/>
    <dgm:cxn modelId="{9DB38969-F1C2-4AE4-83FF-13A02D24F90A}" type="presParOf" srcId="{A1D64D26-CCB0-4728-9CFA-00C6DBF269D8}" destId="{22E00761-4EF5-42F4-8FB7-7E4D6FDDF3AF}" srcOrd="1" destOrd="0" presId="urn:microsoft.com/office/officeart/2005/8/layout/list1"/>
    <dgm:cxn modelId="{DC17CFAA-CA82-47A9-B5AD-389BA2A04C08}" type="presParOf" srcId="{88C84B54-113A-49A0-8E61-FE121698BCB1}" destId="{04D72A97-7354-4BF4-A1D2-BC457A7CE714}" srcOrd="5" destOrd="0" presId="urn:microsoft.com/office/officeart/2005/8/layout/list1"/>
    <dgm:cxn modelId="{F1ABFC06-295D-4C93-8B1F-C95A5F86790E}" type="presParOf" srcId="{88C84B54-113A-49A0-8E61-FE121698BCB1}" destId="{C467C843-6686-4DF6-B776-ECA61485552F}" srcOrd="6" destOrd="0" presId="urn:microsoft.com/office/officeart/2005/8/layout/list1"/>
    <dgm:cxn modelId="{4A964821-CCB4-46D7-9B6A-95DA7EAFDC81}" type="presParOf" srcId="{88C84B54-113A-49A0-8E61-FE121698BCB1}" destId="{47ADE2B7-6783-41A8-98B6-1707164ED9CE}" srcOrd="7" destOrd="0" presId="urn:microsoft.com/office/officeart/2005/8/layout/list1"/>
    <dgm:cxn modelId="{A47D7D3C-59C2-4B2E-8070-AB8605B1C50F}" type="presParOf" srcId="{88C84B54-113A-49A0-8E61-FE121698BCB1}" destId="{FBDC1BD8-CD4C-4E42-9CED-D111DA26AA24}" srcOrd="8" destOrd="0" presId="urn:microsoft.com/office/officeart/2005/8/layout/list1"/>
    <dgm:cxn modelId="{D040C4A7-8A0C-4FBE-9D1E-3AAE52D4962F}" type="presParOf" srcId="{FBDC1BD8-CD4C-4E42-9CED-D111DA26AA24}" destId="{CB4D65ED-307B-43AB-8123-57EE0935A5A3}" srcOrd="0" destOrd="0" presId="urn:microsoft.com/office/officeart/2005/8/layout/list1"/>
    <dgm:cxn modelId="{B83A38DF-0632-49D8-B171-68BD9E4BFABF}" type="presParOf" srcId="{FBDC1BD8-CD4C-4E42-9CED-D111DA26AA24}" destId="{40C5D7FD-A45A-41C8-B184-578375457015}" srcOrd="1" destOrd="0" presId="urn:microsoft.com/office/officeart/2005/8/layout/list1"/>
    <dgm:cxn modelId="{374CA71F-2179-4719-AECA-04CCD3CAF78E}" type="presParOf" srcId="{88C84B54-113A-49A0-8E61-FE121698BCB1}" destId="{4C4756BA-0D7A-4674-9D80-4DB846600B7A}" srcOrd="9" destOrd="0" presId="urn:microsoft.com/office/officeart/2005/8/layout/list1"/>
    <dgm:cxn modelId="{1C33528A-07BF-4964-8C12-0D8C5749CED2}" type="presParOf" srcId="{88C84B54-113A-49A0-8E61-FE121698BCB1}" destId="{7541BEF6-009F-4305-85B8-447BC676BE74}" srcOrd="10" destOrd="0" presId="urn:microsoft.com/office/officeart/2005/8/layout/list1"/>
    <dgm:cxn modelId="{BE91691F-5D80-4D2D-A83C-4F23A0DA09BB}" type="presParOf" srcId="{88C84B54-113A-49A0-8E61-FE121698BCB1}" destId="{DE47A80A-B4B4-4AD6-B3B7-57730D19BFE3}" srcOrd="11" destOrd="0" presId="urn:microsoft.com/office/officeart/2005/8/layout/list1"/>
    <dgm:cxn modelId="{3E099671-8ECC-4A8C-9692-A3A2E1F30BBA}" type="presParOf" srcId="{88C84B54-113A-49A0-8E61-FE121698BCB1}" destId="{3B496932-0AD1-4691-AB65-E976C0AECC72}" srcOrd="12" destOrd="0" presId="urn:microsoft.com/office/officeart/2005/8/layout/list1"/>
    <dgm:cxn modelId="{5A1F1565-BD96-4D06-89A3-A56C8609C34C}" type="presParOf" srcId="{3B496932-0AD1-4691-AB65-E976C0AECC72}" destId="{A10B48B3-EA36-4266-A936-FACF172F1EDE}" srcOrd="0" destOrd="0" presId="urn:microsoft.com/office/officeart/2005/8/layout/list1"/>
    <dgm:cxn modelId="{94F738BA-41A6-49F1-B19A-9830C76EB947}" type="presParOf" srcId="{3B496932-0AD1-4691-AB65-E976C0AECC72}" destId="{3CB4DD7C-79C3-4F87-88F5-588BF44E5269}" srcOrd="1" destOrd="0" presId="urn:microsoft.com/office/officeart/2005/8/layout/list1"/>
    <dgm:cxn modelId="{272E6A05-50A0-4107-84B5-4A7E91038E05}" type="presParOf" srcId="{88C84B54-113A-49A0-8E61-FE121698BCB1}" destId="{98A92075-95EE-4908-8A4D-3D68B5585F22}" srcOrd="13" destOrd="0" presId="urn:microsoft.com/office/officeart/2005/8/layout/list1"/>
    <dgm:cxn modelId="{A1217D11-B96A-4A4B-9729-521E9CAEA24B}" type="presParOf" srcId="{88C84B54-113A-49A0-8E61-FE121698BCB1}" destId="{D1579DAB-43D2-4281-9429-EF91CE0D8BAF}" srcOrd="14" destOrd="0" presId="urn:microsoft.com/office/officeart/2005/8/layout/list1"/>
    <dgm:cxn modelId="{9BAF70C7-1A1A-4A33-A2D4-F7F26C8CB69B}" type="presParOf" srcId="{88C84B54-113A-49A0-8E61-FE121698BCB1}" destId="{51E7878F-C306-4C35-81FD-AB3AA5EBC265}" srcOrd="15" destOrd="0" presId="urn:microsoft.com/office/officeart/2005/8/layout/list1"/>
    <dgm:cxn modelId="{0A0AA14A-4DA4-48FF-842A-E2E931E3FC90}" type="presParOf" srcId="{88C84B54-113A-49A0-8E61-FE121698BCB1}" destId="{C99E8EAE-EA4B-469B-8C03-336DC03193DA}" srcOrd="16" destOrd="0" presId="urn:microsoft.com/office/officeart/2005/8/layout/list1"/>
    <dgm:cxn modelId="{64E0E5E3-F85C-4091-81FA-07FBCA09295E}" type="presParOf" srcId="{C99E8EAE-EA4B-469B-8C03-336DC03193DA}" destId="{23F2E111-453C-4E2A-8BAC-FED145834C8B}" srcOrd="0" destOrd="0" presId="urn:microsoft.com/office/officeart/2005/8/layout/list1"/>
    <dgm:cxn modelId="{865C6358-72DE-42A5-A410-58453EC28E73}" type="presParOf" srcId="{C99E8EAE-EA4B-469B-8C03-336DC03193DA}" destId="{DB6C5539-C399-4575-A82C-5AA4B5AF9D8E}" srcOrd="1" destOrd="0" presId="urn:microsoft.com/office/officeart/2005/8/layout/list1"/>
    <dgm:cxn modelId="{A4F2E3B5-0D85-4866-BE4B-AEDBF75E8206}" type="presParOf" srcId="{88C84B54-113A-49A0-8E61-FE121698BCB1}" destId="{EE0541C0-74DE-483D-A081-BAFCF8368575}" srcOrd="17" destOrd="0" presId="urn:microsoft.com/office/officeart/2005/8/layout/list1"/>
    <dgm:cxn modelId="{42B27DF5-B03A-4F48-84C9-BC36FBFD365D}" type="presParOf" srcId="{88C84B54-113A-49A0-8E61-FE121698BCB1}" destId="{E14B9224-AC14-48C4-8385-FFC55ECDBC1E}" srcOrd="18" destOrd="0" presId="urn:microsoft.com/office/officeart/2005/8/layout/list1"/>
    <dgm:cxn modelId="{7FA51881-91A5-40BF-8BF7-C82D95D033A0}" type="presParOf" srcId="{88C84B54-113A-49A0-8E61-FE121698BCB1}" destId="{D7B8144C-CFB1-47A1-AAB6-4B67D085D278}" srcOrd="19" destOrd="0" presId="urn:microsoft.com/office/officeart/2005/8/layout/list1"/>
    <dgm:cxn modelId="{B07CF02B-C2CA-404C-8486-BDEFA490B84A}" type="presParOf" srcId="{88C84B54-113A-49A0-8E61-FE121698BCB1}" destId="{A2F45864-DD35-4BF5-B327-EC89B27E599D}" srcOrd="20" destOrd="0" presId="urn:microsoft.com/office/officeart/2005/8/layout/list1"/>
    <dgm:cxn modelId="{CF0103B5-F6C1-4794-BE88-132DCF3FE083}" type="presParOf" srcId="{A2F45864-DD35-4BF5-B327-EC89B27E599D}" destId="{766BBA89-242D-4ED3-9C00-F395126E39B9}" srcOrd="0" destOrd="0" presId="urn:microsoft.com/office/officeart/2005/8/layout/list1"/>
    <dgm:cxn modelId="{5CFBBA93-CC9A-4299-AB48-26408F9D165A}" type="presParOf" srcId="{A2F45864-DD35-4BF5-B327-EC89B27E599D}" destId="{BA74D8E6-9D20-49E6-8F45-D14496A0273B}" srcOrd="1" destOrd="0" presId="urn:microsoft.com/office/officeart/2005/8/layout/list1"/>
    <dgm:cxn modelId="{8FFB69B1-010F-445C-82C1-76AE7A4F316A}" type="presParOf" srcId="{88C84B54-113A-49A0-8E61-FE121698BCB1}" destId="{83A47141-A01B-4F5E-BD93-C56035DF249B}" srcOrd="21" destOrd="0" presId="urn:microsoft.com/office/officeart/2005/8/layout/list1"/>
    <dgm:cxn modelId="{F056C8B2-F08F-48BA-9139-45C794A3FEEE}" type="presParOf" srcId="{88C84B54-113A-49A0-8E61-FE121698BCB1}" destId="{FAF748A2-7670-46B1-9384-E3BD5530FBC1}" srcOrd="22" destOrd="0" presId="urn:microsoft.com/office/officeart/2005/8/layout/list1"/>
    <dgm:cxn modelId="{794E61EB-010C-4680-911C-9016396F7D9B}" type="presParOf" srcId="{88C84B54-113A-49A0-8E61-FE121698BCB1}" destId="{4F22E571-003C-45B2-948D-9387695C67AC}" srcOrd="23" destOrd="0" presId="urn:microsoft.com/office/officeart/2005/8/layout/list1"/>
    <dgm:cxn modelId="{F7560869-B17F-4FE7-BD59-1EB140C973F8}" type="presParOf" srcId="{88C84B54-113A-49A0-8E61-FE121698BCB1}" destId="{BE6C6562-DFA3-4F16-A8BF-7E4447A58393}" srcOrd="24" destOrd="0" presId="urn:microsoft.com/office/officeart/2005/8/layout/list1"/>
    <dgm:cxn modelId="{624AEB38-6CBB-4A01-8398-9353D9FE331B}" type="presParOf" srcId="{BE6C6562-DFA3-4F16-A8BF-7E4447A58393}" destId="{50FFE054-94F6-4278-8AA7-6A5298B0018E}" srcOrd="0" destOrd="0" presId="urn:microsoft.com/office/officeart/2005/8/layout/list1"/>
    <dgm:cxn modelId="{BD089B43-1D66-4965-AD7B-D0FAEEDC2292}" type="presParOf" srcId="{BE6C6562-DFA3-4F16-A8BF-7E4447A58393}" destId="{5BC2FB44-BC86-4B78-9FE6-14D61F1D80D1}" srcOrd="1" destOrd="0" presId="urn:microsoft.com/office/officeart/2005/8/layout/list1"/>
    <dgm:cxn modelId="{8452C87B-E5C1-4FB1-85C3-9E147678631E}" type="presParOf" srcId="{88C84B54-113A-49A0-8E61-FE121698BCB1}" destId="{6D48E473-07B0-40F7-992B-B7AB1F57B24B}" srcOrd="25" destOrd="0" presId="urn:microsoft.com/office/officeart/2005/8/layout/list1"/>
    <dgm:cxn modelId="{56A5C3E1-B491-4056-9C47-85CAF0B604C0}" type="presParOf" srcId="{88C84B54-113A-49A0-8E61-FE121698BCB1}" destId="{B7AEAC7B-2CB4-423B-ABFB-04B95557CE7C}"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74395-1F69-410D-A242-2DE204682B6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166609A-BEB9-494A-B1BE-4CBFE95105F8}">
      <dgm:prSet phldrT="[Text]"/>
      <dgm:spPr/>
      <dgm:t>
        <a:bodyPr/>
        <a:lstStyle/>
        <a:p>
          <a:pPr algn="ctr"/>
          <a:r>
            <a:rPr lang="en-US" b="0">
              <a:solidFill>
                <a:schemeClr val="bg1"/>
              </a:solidFill>
            </a:rPr>
            <a:t>Increase Stakeholders Value</a:t>
          </a:r>
        </a:p>
      </dgm:t>
    </dgm:pt>
    <dgm:pt modelId="{B39F023B-B043-4226-A4BC-46EAB3531551}" type="parTrans" cxnId="{D9256524-5EB3-4336-B044-52ED1036D25F}">
      <dgm:prSet/>
      <dgm:spPr/>
      <dgm:t>
        <a:bodyPr/>
        <a:lstStyle/>
        <a:p>
          <a:pPr algn="ctr"/>
          <a:endParaRPr lang="en-US"/>
        </a:p>
      </dgm:t>
    </dgm:pt>
    <dgm:pt modelId="{0EB0FEC5-2638-4C0D-9724-266F1D45D97E}" type="sibTrans" cxnId="{D9256524-5EB3-4336-B044-52ED1036D25F}">
      <dgm:prSet/>
      <dgm:spPr/>
      <dgm:t>
        <a:bodyPr/>
        <a:lstStyle/>
        <a:p>
          <a:pPr algn="ctr"/>
          <a:endParaRPr lang="en-US"/>
        </a:p>
      </dgm:t>
    </dgm:pt>
    <dgm:pt modelId="{525DC53E-380F-4F2F-85AF-DC4B9C481AF4}">
      <dgm:prSet phldrT="[Text]"/>
      <dgm:spPr/>
      <dgm:t>
        <a:bodyPr/>
        <a:lstStyle/>
        <a:p>
          <a:pPr algn="ctr"/>
          <a:r>
            <a:rPr lang="pt-BR" b="0">
              <a:solidFill>
                <a:schemeClr val="bg1"/>
              </a:solidFill>
            </a:rPr>
            <a:t>Continuous Search for Perfection</a:t>
          </a:r>
          <a:endParaRPr lang="en-US" b="0">
            <a:solidFill>
              <a:schemeClr val="bg1"/>
            </a:solidFill>
          </a:endParaRPr>
        </a:p>
      </dgm:t>
    </dgm:pt>
    <dgm:pt modelId="{E94AA42A-CF36-49D6-998F-9B3DA51E0D38}" type="parTrans" cxnId="{A1DA4E72-3B23-482B-8454-3DBBB61F2C36}">
      <dgm:prSet/>
      <dgm:spPr/>
      <dgm:t>
        <a:bodyPr/>
        <a:lstStyle/>
        <a:p>
          <a:pPr algn="ctr"/>
          <a:endParaRPr lang="en-US"/>
        </a:p>
      </dgm:t>
    </dgm:pt>
    <dgm:pt modelId="{1835DB23-E5B9-4A94-8AFC-493A4DE143BE}" type="sibTrans" cxnId="{A1DA4E72-3B23-482B-8454-3DBBB61F2C36}">
      <dgm:prSet/>
      <dgm:spPr/>
      <dgm:t>
        <a:bodyPr/>
        <a:lstStyle/>
        <a:p>
          <a:pPr algn="ctr"/>
          <a:endParaRPr lang="en-US"/>
        </a:p>
      </dgm:t>
    </dgm:pt>
    <dgm:pt modelId="{8ADCED93-4718-4A6E-935C-D1FC6C43B9D2}">
      <dgm:prSet/>
      <dgm:spPr/>
      <dgm:t>
        <a:bodyPr/>
        <a:lstStyle/>
        <a:p>
          <a:pPr algn="ctr"/>
          <a:r>
            <a:rPr lang="en-US" b="0">
              <a:solidFill>
                <a:schemeClr val="bg1"/>
              </a:solidFill>
            </a:rPr>
            <a:t>Waste Elimination</a:t>
          </a:r>
        </a:p>
      </dgm:t>
    </dgm:pt>
    <dgm:pt modelId="{47696B5C-77C7-40D8-9459-F939237B7AF4}" type="parTrans" cxnId="{C4205D0A-00FF-4AE9-BDAA-BBDEAFCBCB81}">
      <dgm:prSet/>
      <dgm:spPr/>
      <dgm:t>
        <a:bodyPr/>
        <a:lstStyle/>
        <a:p>
          <a:pPr algn="ctr"/>
          <a:endParaRPr lang="en-US"/>
        </a:p>
      </dgm:t>
    </dgm:pt>
    <dgm:pt modelId="{87204625-CEBA-47C7-B6FE-0F5D45F1686D}" type="sibTrans" cxnId="{C4205D0A-00FF-4AE9-BDAA-BBDEAFCBCB81}">
      <dgm:prSet/>
      <dgm:spPr/>
      <dgm:t>
        <a:bodyPr/>
        <a:lstStyle/>
        <a:p>
          <a:pPr algn="ctr"/>
          <a:endParaRPr lang="en-US"/>
        </a:p>
      </dgm:t>
    </dgm:pt>
    <dgm:pt modelId="{C97835C5-0306-4C53-AB7D-012078518C4F}">
      <dgm:prSet/>
      <dgm:spPr/>
      <dgm:t>
        <a:bodyPr/>
        <a:lstStyle/>
        <a:p>
          <a:pPr algn="ctr"/>
          <a:r>
            <a:rPr lang="en-US" b="0">
              <a:solidFill>
                <a:schemeClr val="bg1"/>
              </a:solidFill>
            </a:rPr>
            <a:t>Process Improvement</a:t>
          </a:r>
        </a:p>
      </dgm:t>
    </dgm:pt>
    <dgm:pt modelId="{2955FA10-16C0-4EB0-832D-C3E3DCCDB555}" type="parTrans" cxnId="{3E35C327-09C9-4267-A0DB-EAD007F3E36E}">
      <dgm:prSet/>
      <dgm:spPr/>
      <dgm:t>
        <a:bodyPr/>
        <a:lstStyle/>
        <a:p>
          <a:pPr algn="ctr"/>
          <a:endParaRPr lang="en-US"/>
        </a:p>
      </dgm:t>
    </dgm:pt>
    <dgm:pt modelId="{28DD36AD-0374-4EB4-AD52-69003FCC65C6}" type="sibTrans" cxnId="{3E35C327-09C9-4267-A0DB-EAD007F3E36E}">
      <dgm:prSet/>
      <dgm:spPr/>
      <dgm:t>
        <a:bodyPr/>
        <a:lstStyle/>
        <a:p>
          <a:pPr algn="ctr"/>
          <a:endParaRPr lang="en-US"/>
        </a:p>
      </dgm:t>
    </dgm:pt>
    <dgm:pt modelId="{8ECF443A-D672-4F43-9C3F-FD69773A6C89}">
      <dgm:prSet/>
      <dgm:spPr/>
      <dgm:t>
        <a:bodyPr/>
        <a:lstStyle/>
        <a:p>
          <a:pPr algn="ctr"/>
          <a:r>
            <a:rPr lang="en-US"/>
            <a:t>Sharing Best Practices </a:t>
          </a:r>
        </a:p>
      </dgm:t>
    </dgm:pt>
    <dgm:pt modelId="{DBA5078E-A45B-417F-B2E3-BB57915DEA9F}" type="parTrans" cxnId="{4583897E-BD99-45B6-BE1B-031A541CF73B}">
      <dgm:prSet/>
      <dgm:spPr/>
      <dgm:t>
        <a:bodyPr/>
        <a:lstStyle/>
        <a:p>
          <a:pPr algn="ctr"/>
          <a:endParaRPr lang="en-US"/>
        </a:p>
      </dgm:t>
    </dgm:pt>
    <dgm:pt modelId="{D0B49D0B-92F2-438A-B2DA-3DFD183231CB}" type="sibTrans" cxnId="{4583897E-BD99-45B6-BE1B-031A541CF73B}">
      <dgm:prSet/>
      <dgm:spPr/>
      <dgm:t>
        <a:bodyPr/>
        <a:lstStyle/>
        <a:p>
          <a:pPr algn="ctr"/>
          <a:endParaRPr lang="en-US"/>
        </a:p>
      </dgm:t>
    </dgm:pt>
    <dgm:pt modelId="{F82C58E1-BE36-4C63-9307-7BEDF4EAEB44}" type="pres">
      <dgm:prSet presAssocID="{56574395-1F69-410D-A242-2DE204682B6C}" presName="Name0" presStyleCnt="0">
        <dgm:presLayoutVars>
          <dgm:chMax val="7"/>
          <dgm:chPref val="7"/>
          <dgm:dir/>
        </dgm:presLayoutVars>
      </dgm:prSet>
      <dgm:spPr/>
    </dgm:pt>
    <dgm:pt modelId="{6C2CB49F-A6DF-48D5-B851-E4988483BA1C}" type="pres">
      <dgm:prSet presAssocID="{56574395-1F69-410D-A242-2DE204682B6C}" presName="Name1" presStyleCnt="0"/>
      <dgm:spPr/>
    </dgm:pt>
    <dgm:pt modelId="{4A9996B0-1B7E-4B4C-B77C-CAF11DB8B990}" type="pres">
      <dgm:prSet presAssocID="{56574395-1F69-410D-A242-2DE204682B6C}" presName="cycle" presStyleCnt="0"/>
      <dgm:spPr/>
    </dgm:pt>
    <dgm:pt modelId="{4B0167AA-C711-4A0C-AD4B-2E98EEE31994}" type="pres">
      <dgm:prSet presAssocID="{56574395-1F69-410D-A242-2DE204682B6C}" presName="srcNode" presStyleLbl="node1" presStyleIdx="0" presStyleCnt="5"/>
      <dgm:spPr/>
    </dgm:pt>
    <dgm:pt modelId="{74BE1D0B-3819-4881-98ED-738C07A8C70A}" type="pres">
      <dgm:prSet presAssocID="{56574395-1F69-410D-A242-2DE204682B6C}" presName="conn" presStyleLbl="parChTrans1D2" presStyleIdx="0" presStyleCnt="1"/>
      <dgm:spPr/>
    </dgm:pt>
    <dgm:pt modelId="{5628D019-EE37-4A7F-8A0F-2E94A3ADBB3E}" type="pres">
      <dgm:prSet presAssocID="{56574395-1F69-410D-A242-2DE204682B6C}" presName="extraNode" presStyleLbl="node1" presStyleIdx="0" presStyleCnt="5"/>
      <dgm:spPr/>
    </dgm:pt>
    <dgm:pt modelId="{87AA7C32-E733-4BF8-B376-D6EA0178D13F}" type="pres">
      <dgm:prSet presAssocID="{56574395-1F69-410D-A242-2DE204682B6C}" presName="dstNode" presStyleLbl="node1" presStyleIdx="0" presStyleCnt="5"/>
      <dgm:spPr/>
    </dgm:pt>
    <dgm:pt modelId="{19583C1A-EF9E-48D1-B748-B5345170D03F}" type="pres">
      <dgm:prSet presAssocID="{9166609A-BEB9-494A-B1BE-4CBFE95105F8}" presName="text_1" presStyleLbl="node1" presStyleIdx="0" presStyleCnt="5">
        <dgm:presLayoutVars>
          <dgm:bulletEnabled val="1"/>
        </dgm:presLayoutVars>
      </dgm:prSet>
      <dgm:spPr/>
    </dgm:pt>
    <dgm:pt modelId="{D7CC5B95-A484-4A6D-9C0D-B92A7528FFBC}" type="pres">
      <dgm:prSet presAssocID="{9166609A-BEB9-494A-B1BE-4CBFE95105F8}" presName="accent_1" presStyleCnt="0"/>
      <dgm:spPr/>
    </dgm:pt>
    <dgm:pt modelId="{7C684AE0-D3B0-4219-9C83-DC0781E6E6E5}" type="pres">
      <dgm:prSet presAssocID="{9166609A-BEB9-494A-B1BE-4CBFE95105F8}" presName="accentRepeatNode" presStyleLbl="solidFgAcc1" presStyleIdx="0" presStyleCnt="5"/>
      <dgm:spPr/>
    </dgm:pt>
    <dgm:pt modelId="{1DDC8CC1-BA89-4E89-81FF-83013132136D}" type="pres">
      <dgm:prSet presAssocID="{8ADCED93-4718-4A6E-935C-D1FC6C43B9D2}" presName="text_2" presStyleLbl="node1" presStyleIdx="1" presStyleCnt="5">
        <dgm:presLayoutVars>
          <dgm:bulletEnabled val="1"/>
        </dgm:presLayoutVars>
      </dgm:prSet>
      <dgm:spPr/>
    </dgm:pt>
    <dgm:pt modelId="{8C4D1563-8000-4162-967D-9B062BC88F21}" type="pres">
      <dgm:prSet presAssocID="{8ADCED93-4718-4A6E-935C-D1FC6C43B9D2}" presName="accent_2" presStyleCnt="0"/>
      <dgm:spPr/>
    </dgm:pt>
    <dgm:pt modelId="{68D06DA0-05C4-4970-8A2E-5E706F76F703}" type="pres">
      <dgm:prSet presAssocID="{8ADCED93-4718-4A6E-935C-D1FC6C43B9D2}" presName="accentRepeatNode" presStyleLbl="solidFgAcc1" presStyleIdx="1" presStyleCnt="5"/>
      <dgm:spPr/>
    </dgm:pt>
    <dgm:pt modelId="{8E7B3B85-8484-4C37-B5D2-78E1E7720090}" type="pres">
      <dgm:prSet presAssocID="{C97835C5-0306-4C53-AB7D-012078518C4F}" presName="text_3" presStyleLbl="node1" presStyleIdx="2" presStyleCnt="5">
        <dgm:presLayoutVars>
          <dgm:bulletEnabled val="1"/>
        </dgm:presLayoutVars>
      </dgm:prSet>
      <dgm:spPr/>
    </dgm:pt>
    <dgm:pt modelId="{AF700AF1-1580-49F7-8400-162D3CA45C34}" type="pres">
      <dgm:prSet presAssocID="{C97835C5-0306-4C53-AB7D-012078518C4F}" presName="accent_3" presStyleCnt="0"/>
      <dgm:spPr/>
    </dgm:pt>
    <dgm:pt modelId="{AF2BC27F-05E1-4CB0-B836-A962354B4532}" type="pres">
      <dgm:prSet presAssocID="{C97835C5-0306-4C53-AB7D-012078518C4F}" presName="accentRepeatNode" presStyleLbl="solidFgAcc1" presStyleIdx="2" presStyleCnt="5"/>
      <dgm:spPr/>
    </dgm:pt>
    <dgm:pt modelId="{28F630FE-2CD9-4AC6-A6CA-B2A5B7193241}" type="pres">
      <dgm:prSet presAssocID="{8ECF443A-D672-4F43-9C3F-FD69773A6C89}" presName="text_4" presStyleLbl="node1" presStyleIdx="3" presStyleCnt="5">
        <dgm:presLayoutVars>
          <dgm:bulletEnabled val="1"/>
        </dgm:presLayoutVars>
      </dgm:prSet>
      <dgm:spPr/>
    </dgm:pt>
    <dgm:pt modelId="{7D58D5D9-4E71-40CE-831D-D135292B49F2}" type="pres">
      <dgm:prSet presAssocID="{8ECF443A-D672-4F43-9C3F-FD69773A6C89}" presName="accent_4" presStyleCnt="0"/>
      <dgm:spPr/>
    </dgm:pt>
    <dgm:pt modelId="{8E82098E-09A5-4B61-82E2-7712888AAC55}" type="pres">
      <dgm:prSet presAssocID="{8ECF443A-D672-4F43-9C3F-FD69773A6C89}" presName="accentRepeatNode" presStyleLbl="solidFgAcc1" presStyleIdx="3" presStyleCnt="5"/>
      <dgm:spPr/>
    </dgm:pt>
    <dgm:pt modelId="{C76B702A-F182-4D1E-A1FF-B59F4C25CFE8}" type="pres">
      <dgm:prSet presAssocID="{525DC53E-380F-4F2F-85AF-DC4B9C481AF4}" presName="text_5" presStyleLbl="node1" presStyleIdx="4" presStyleCnt="5">
        <dgm:presLayoutVars>
          <dgm:bulletEnabled val="1"/>
        </dgm:presLayoutVars>
      </dgm:prSet>
      <dgm:spPr/>
    </dgm:pt>
    <dgm:pt modelId="{ED593AAC-283F-47F4-9ADE-B609D568DB68}" type="pres">
      <dgm:prSet presAssocID="{525DC53E-380F-4F2F-85AF-DC4B9C481AF4}" presName="accent_5" presStyleCnt="0"/>
      <dgm:spPr/>
    </dgm:pt>
    <dgm:pt modelId="{B3A96D42-AE5E-45FD-975D-456C91E8BB96}" type="pres">
      <dgm:prSet presAssocID="{525DC53E-380F-4F2F-85AF-DC4B9C481AF4}" presName="accentRepeatNode" presStyleLbl="solidFgAcc1" presStyleIdx="4" presStyleCnt="5"/>
      <dgm:spPr/>
    </dgm:pt>
  </dgm:ptLst>
  <dgm:cxnLst>
    <dgm:cxn modelId="{C4205D0A-00FF-4AE9-BDAA-BBDEAFCBCB81}" srcId="{56574395-1F69-410D-A242-2DE204682B6C}" destId="{8ADCED93-4718-4A6E-935C-D1FC6C43B9D2}" srcOrd="1" destOrd="0" parTransId="{47696B5C-77C7-40D8-9459-F939237B7AF4}" sibTransId="{87204625-CEBA-47C7-B6FE-0F5D45F1686D}"/>
    <dgm:cxn modelId="{BFB4C920-BCD1-46B7-979D-0F6FE2820A9C}" type="presOf" srcId="{56574395-1F69-410D-A242-2DE204682B6C}" destId="{F82C58E1-BE36-4C63-9307-7BEDF4EAEB44}" srcOrd="0" destOrd="0" presId="urn:microsoft.com/office/officeart/2008/layout/VerticalCurvedList"/>
    <dgm:cxn modelId="{D9256524-5EB3-4336-B044-52ED1036D25F}" srcId="{56574395-1F69-410D-A242-2DE204682B6C}" destId="{9166609A-BEB9-494A-B1BE-4CBFE95105F8}" srcOrd="0" destOrd="0" parTransId="{B39F023B-B043-4226-A4BC-46EAB3531551}" sibTransId="{0EB0FEC5-2638-4C0D-9724-266F1D45D97E}"/>
    <dgm:cxn modelId="{3E35C327-09C9-4267-A0DB-EAD007F3E36E}" srcId="{56574395-1F69-410D-A242-2DE204682B6C}" destId="{C97835C5-0306-4C53-AB7D-012078518C4F}" srcOrd="2" destOrd="0" parTransId="{2955FA10-16C0-4EB0-832D-C3E3DCCDB555}" sibTransId="{28DD36AD-0374-4EB4-AD52-69003FCC65C6}"/>
    <dgm:cxn modelId="{11039A62-37BC-4E30-AE42-3282939D0F3E}" type="presOf" srcId="{8ECF443A-D672-4F43-9C3F-FD69773A6C89}" destId="{28F630FE-2CD9-4AC6-A6CA-B2A5B7193241}" srcOrd="0" destOrd="0" presId="urn:microsoft.com/office/officeart/2008/layout/VerticalCurvedList"/>
    <dgm:cxn modelId="{D9A99569-FB50-4339-8F91-89C4589ACB0C}" type="presOf" srcId="{9166609A-BEB9-494A-B1BE-4CBFE95105F8}" destId="{19583C1A-EF9E-48D1-B748-B5345170D03F}" srcOrd="0" destOrd="0" presId="urn:microsoft.com/office/officeart/2008/layout/VerticalCurvedList"/>
    <dgm:cxn modelId="{A1DA4E72-3B23-482B-8454-3DBBB61F2C36}" srcId="{56574395-1F69-410D-A242-2DE204682B6C}" destId="{525DC53E-380F-4F2F-85AF-DC4B9C481AF4}" srcOrd="4" destOrd="0" parTransId="{E94AA42A-CF36-49D6-998F-9B3DA51E0D38}" sibTransId="{1835DB23-E5B9-4A94-8AFC-493A4DE143BE}"/>
    <dgm:cxn modelId="{C3DE9273-C981-4059-BC8A-3A3E9A37E42D}" type="presOf" srcId="{C97835C5-0306-4C53-AB7D-012078518C4F}" destId="{8E7B3B85-8484-4C37-B5D2-78E1E7720090}" srcOrd="0" destOrd="0" presId="urn:microsoft.com/office/officeart/2008/layout/VerticalCurvedList"/>
    <dgm:cxn modelId="{5E02C758-E85B-4E6A-A926-1AB77FA74FA1}" type="presOf" srcId="{0EB0FEC5-2638-4C0D-9724-266F1D45D97E}" destId="{74BE1D0B-3819-4881-98ED-738C07A8C70A}" srcOrd="0" destOrd="0" presId="urn:microsoft.com/office/officeart/2008/layout/VerticalCurvedList"/>
    <dgm:cxn modelId="{4583897E-BD99-45B6-BE1B-031A541CF73B}" srcId="{56574395-1F69-410D-A242-2DE204682B6C}" destId="{8ECF443A-D672-4F43-9C3F-FD69773A6C89}" srcOrd="3" destOrd="0" parTransId="{DBA5078E-A45B-417F-B2E3-BB57915DEA9F}" sibTransId="{D0B49D0B-92F2-438A-B2DA-3DFD183231CB}"/>
    <dgm:cxn modelId="{A85BB589-252F-40DA-9399-1A2A8F75F8D4}" type="presOf" srcId="{8ADCED93-4718-4A6E-935C-D1FC6C43B9D2}" destId="{1DDC8CC1-BA89-4E89-81FF-83013132136D}" srcOrd="0" destOrd="0" presId="urn:microsoft.com/office/officeart/2008/layout/VerticalCurvedList"/>
    <dgm:cxn modelId="{06A1E48A-36BC-4875-95A1-C87B20403CA5}" type="presOf" srcId="{525DC53E-380F-4F2F-85AF-DC4B9C481AF4}" destId="{C76B702A-F182-4D1E-A1FF-B59F4C25CFE8}" srcOrd="0" destOrd="0" presId="urn:microsoft.com/office/officeart/2008/layout/VerticalCurvedList"/>
    <dgm:cxn modelId="{B79EA77A-C857-4EAC-9224-2466441C3894}" type="presParOf" srcId="{F82C58E1-BE36-4C63-9307-7BEDF4EAEB44}" destId="{6C2CB49F-A6DF-48D5-B851-E4988483BA1C}" srcOrd="0" destOrd="0" presId="urn:microsoft.com/office/officeart/2008/layout/VerticalCurvedList"/>
    <dgm:cxn modelId="{D3C4779D-BDDB-4F19-82A1-28AB3B1F6516}" type="presParOf" srcId="{6C2CB49F-A6DF-48D5-B851-E4988483BA1C}" destId="{4A9996B0-1B7E-4B4C-B77C-CAF11DB8B990}" srcOrd="0" destOrd="0" presId="urn:microsoft.com/office/officeart/2008/layout/VerticalCurvedList"/>
    <dgm:cxn modelId="{B4119690-E84B-4E40-A0AB-5709AD9D8D8F}" type="presParOf" srcId="{4A9996B0-1B7E-4B4C-B77C-CAF11DB8B990}" destId="{4B0167AA-C711-4A0C-AD4B-2E98EEE31994}" srcOrd="0" destOrd="0" presId="urn:microsoft.com/office/officeart/2008/layout/VerticalCurvedList"/>
    <dgm:cxn modelId="{B076162E-8956-4C1D-A4C4-FA3FE7785E10}" type="presParOf" srcId="{4A9996B0-1B7E-4B4C-B77C-CAF11DB8B990}" destId="{74BE1D0B-3819-4881-98ED-738C07A8C70A}" srcOrd="1" destOrd="0" presId="urn:microsoft.com/office/officeart/2008/layout/VerticalCurvedList"/>
    <dgm:cxn modelId="{4739B473-1747-4335-BEA8-21FA6A1C2478}" type="presParOf" srcId="{4A9996B0-1B7E-4B4C-B77C-CAF11DB8B990}" destId="{5628D019-EE37-4A7F-8A0F-2E94A3ADBB3E}" srcOrd="2" destOrd="0" presId="urn:microsoft.com/office/officeart/2008/layout/VerticalCurvedList"/>
    <dgm:cxn modelId="{ED4E6895-5324-4B68-AD14-A01DCACF421F}" type="presParOf" srcId="{4A9996B0-1B7E-4B4C-B77C-CAF11DB8B990}" destId="{87AA7C32-E733-4BF8-B376-D6EA0178D13F}" srcOrd="3" destOrd="0" presId="urn:microsoft.com/office/officeart/2008/layout/VerticalCurvedList"/>
    <dgm:cxn modelId="{CD97B020-7C87-4CBA-A4FA-148E7A015E1E}" type="presParOf" srcId="{6C2CB49F-A6DF-48D5-B851-E4988483BA1C}" destId="{19583C1A-EF9E-48D1-B748-B5345170D03F}" srcOrd="1" destOrd="0" presId="urn:microsoft.com/office/officeart/2008/layout/VerticalCurvedList"/>
    <dgm:cxn modelId="{681625B9-8162-4359-A027-234E1CB8566B}" type="presParOf" srcId="{6C2CB49F-A6DF-48D5-B851-E4988483BA1C}" destId="{D7CC5B95-A484-4A6D-9C0D-B92A7528FFBC}" srcOrd="2" destOrd="0" presId="urn:microsoft.com/office/officeart/2008/layout/VerticalCurvedList"/>
    <dgm:cxn modelId="{C9F73B1D-4D5D-48FB-B5BD-3E3053FC6C9B}" type="presParOf" srcId="{D7CC5B95-A484-4A6D-9C0D-B92A7528FFBC}" destId="{7C684AE0-D3B0-4219-9C83-DC0781E6E6E5}" srcOrd="0" destOrd="0" presId="urn:microsoft.com/office/officeart/2008/layout/VerticalCurvedList"/>
    <dgm:cxn modelId="{1A2887E3-7D83-4347-A296-5A606C7A3F8A}" type="presParOf" srcId="{6C2CB49F-A6DF-48D5-B851-E4988483BA1C}" destId="{1DDC8CC1-BA89-4E89-81FF-83013132136D}" srcOrd="3" destOrd="0" presId="urn:microsoft.com/office/officeart/2008/layout/VerticalCurvedList"/>
    <dgm:cxn modelId="{F7033D77-2808-462C-8046-9246CDA1AA32}" type="presParOf" srcId="{6C2CB49F-A6DF-48D5-B851-E4988483BA1C}" destId="{8C4D1563-8000-4162-967D-9B062BC88F21}" srcOrd="4" destOrd="0" presId="urn:microsoft.com/office/officeart/2008/layout/VerticalCurvedList"/>
    <dgm:cxn modelId="{6B2C9235-789B-47C2-BE61-E932773041D8}" type="presParOf" srcId="{8C4D1563-8000-4162-967D-9B062BC88F21}" destId="{68D06DA0-05C4-4970-8A2E-5E706F76F703}" srcOrd="0" destOrd="0" presId="urn:microsoft.com/office/officeart/2008/layout/VerticalCurvedList"/>
    <dgm:cxn modelId="{B735C74A-B0A6-4471-904A-3C84E2B2869A}" type="presParOf" srcId="{6C2CB49F-A6DF-48D5-B851-E4988483BA1C}" destId="{8E7B3B85-8484-4C37-B5D2-78E1E7720090}" srcOrd="5" destOrd="0" presId="urn:microsoft.com/office/officeart/2008/layout/VerticalCurvedList"/>
    <dgm:cxn modelId="{C829D44B-609F-4080-8312-E42C5E59E404}" type="presParOf" srcId="{6C2CB49F-A6DF-48D5-B851-E4988483BA1C}" destId="{AF700AF1-1580-49F7-8400-162D3CA45C34}" srcOrd="6" destOrd="0" presId="urn:microsoft.com/office/officeart/2008/layout/VerticalCurvedList"/>
    <dgm:cxn modelId="{81B9631B-FE5A-45C2-8BD2-E6AA3563344D}" type="presParOf" srcId="{AF700AF1-1580-49F7-8400-162D3CA45C34}" destId="{AF2BC27F-05E1-4CB0-B836-A962354B4532}" srcOrd="0" destOrd="0" presId="urn:microsoft.com/office/officeart/2008/layout/VerticalCurvedList"/>
    <dgm:cxn modelId="{A6447839-AED5-4921-9091-AD6A3E46F573}" type="presParOf" srcId="{6C2CB49F-A6DF-48D5-B851-E4988483BA1C}" destId="{28F630FE-2CD9-4AC6-A6CA-B2A5B7193241}" srcOrd="7" destOrd="0" presId="urn:microsoft.com/office/officeart/2008/layout/VerticalCurvedList"/>
    <dgm:cxn modelId="{B0E20FC4-8FBC-4799-8A25-6F0E2B9ED35B}" type="presParOf" srcId="{6C2CB49F-A6DF-48D5-B851-E4988483BA1C}" destId="{7D58D5D9-4E71-40CE-831D-D135292B49F2}" srcOrd="8" destOrd="0" presId="urn:microsoft.com/office/officeart/2008/layout/VerticalCurvedList"/>
    <dgm:cxn modelId="{A44301AC-3EC0-41C5-99B3-9E648765837C}" type="presParOf" srcId="{7D58D5D9-4E71-40CE-831D-D135292B49F2}" destId="{8E82098E-09A5-4B61-82E2-7712888AAC55}" srcOrd="0" destOrd="0" presId="urn:microsoft.com/office/officeart/2008/layout/VerticalCurvedList"/>
    <dgm:cxn modelId="{09551FB3-99BE-48B5-9205-2C38CE86A06A}" type="presParOf" srcId="{6C2CB49F-A6DF-48D5-B851-E4988483BA1C}" destId="{C76B702A-F182-4D1E-A1FF-B59F4C25CFE8}" srcOrd="9" destOrd="0" presId="urn:microsoft.com/office/officeart/2008/layout/VerticalCurvedList"/>
    <dgm:cxn modelId="{04C59DBA-AA80-4015-AB2C-AB6A386100A7}" type="presParOf" srcId="{6C2CB49F-A6DF-48D5-B851-E4988483BA1C}" destId="{ED593AAC-283F-47F4-9ADE-B609D568DB68}" srcOrd="10" destOrd="0" presId="urn:microsoft.com/office/officeart/2008/layout/VerticalCurvedList"/>
    <dgm:cxn modelId="{CD873A7E-FD64-401C-8B08-58EF9DF1C772}" type="presParOf" srcId="{ED593AAC-283F-47F4-9ADE-B609D568DB68}" destId="{B3A96D42-AE5E-45FD-975D-456C91E8BB9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7042F-9508-49A6-A2E4-0A650DCE4707}">
      <dsp:nvSpPr>
        <dsp:cNvPr id="0" name=""/>
        <dsp:cNvSpPr/>
      </dsp:nvSpPr>
      <dsp:spPr>
        <a:xfrm rot="5400000">
          <a:off x="-100284" y="4071898"/>
          <a:ext cx="1542832" cy="1342264"/>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t>Finance transformation</a:t>
          </a:r>
        </a:p>
      </dsp:txBody>
      <dsp:txXfrm rot="-5400000">
        <a:off x="209169" y="4212039"/>
        <a:ext cx="923926" cy="1061982"/>
      </dsp:txXfrm>
    </dsp:sp>
    <dsp:sp modelId="{22B591FD-2A84-480B-AD65-37996B17A84A}">
      <dsp:nvSpPr>
        <dsp:cNvPr id="0" name=""/>
        <dsp:cNvSpPr/>
      </dsp:nvSpPr>
      <dsp:spPr>
        <a:xfrm>
          <a:off x="4782359" y="312741"/>
          <a:ext cx="1721800" cy="925699"/>
        </a:xfrm>
        <a:prstGeom prst="rect">
          <a:avLst/>
        </a:prstGeom>
        <a:noFill/>
        <a:ln>
          <a:noFill/>
        </a:ln>
        <a:effectLst/>
      </dsp:spPr>
      <dsp:style>
        <a:lnRef idx="0">
          <a:scrgbClr r="0" g="0" b="0"/>
        </a:lnRef>
        <a:fillRef idx="0">
          <a:scrgbClr r="0" g="0" b="0"/>
        </a:fillRef>
        <a:effectRef idx="0">
          <a:scrgbClr r="0" g="0" b="0"/>
        </a:effectRef>
        <a:fontRef idx="minor"/>
      </dsp:style>
    </dsp:sp>
    <dsp:sp modelId="{C12BBC9F-A7A8-4DA3-9D34-31A249A03A60}">
      <dsp:nvSpPr>
        <dsp:cNvPr id="0" name=""/>
        <dsp:cNvSpPr/>
      </dsp:nvSpPr>
      <dsp:spPr>
        <a:xfrm rot="5400000">
          <a:off x="4012843" y="4071898"/>
          <a:ext cx="1542832" cy="1342264"/>
        </a:xfrm>
        <a:prstGeom prst="hexagon">
          <a:avLst>
            <a:gd name="adj" fmla="val 25000"/>
            <a:gd name="vf" fmla="val 115470"/>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t>Sweating the assets</a:t>
          </a:r>
        </a:p>
      </dsp:txBody>
      <dsp:txXfrm rot="-5400000">
        <a:off x="4322296" y="4212039"/>
        <a:ext cx="923926" cy="1061982"/>
      </dsp:txXfrm>
    </dsp:sp>
    <dsp:sp modelId="{396B2144-F3D5-4665-BB58-2FE7AD811BBD}">
      <dsp:nvSpPr>
        <dsp:cNvPr id="0" name=""/>
        <dsp:cNvSpPr/>
      </dsp:nvSpPr>
      <dsp:spPr>
        <a:xfrm rot="5400000">
          <a:off x="583829" y="5315483"/>
          <a:ext cx="1542832" cy="1342264"/>
        </a:xfrm>
        <a:prstGeom prst="hexagon">
          <a:avLst>
            <a:gd name="adj" fmla="val 25000"/>
            <a:gd name="vf" fmla="val 115470"/>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Shift left (My Account)</a:t>
          </a:r>
        </a:p>
      </dsp:txBody>
      <dsp:txXfrm rot="-5400000">
        <a:off x="893282" y="5455624"/>
        <a:ext cx="923926" cy="1061982"/>
      </dsp:txXfrm>
    </dsp:sp>
    <dsp:sp modelId="{732AC3EC-6802-43BF-AD01-A8B764AACF8E}">
      <dsp:nvSpPr>
        <dsp:cNvPr id="0" name=""/>
        <dsp:cNvSpPr/>
      </dsp:nvSpPr>
      <dsp:spPr>
        <a:xfrm>
          <a:off x="949964" y="1622297"/>
          <a:ext cx="1666258" cy="925699"/>
        </a:xfrm>
        <a:prstGeom prst="rect">
          <a:avLst/>
        </a:prstGeom>
        <a:noFill/>
        <a:ln>
          <a:noFill/>
        </a:ln>
        <a:effectLst/>
      </dsp:spPr>
      <dsp:style>
        <a:lnRef idx="0">
          <a:scrgbClr r="0" g="0" b="0"/>
        </a:lnRef>
        <a:fillRef idx="0">
          <a:scrgbClr r="0" g="0" b="0"/>
        </a:fillRef>
        <a:effectRef idx="0">
          <a:scrgbClr r="0" g="0" b="0"/>
        </a:effectRef>
        <a:fontRef idx="minor"/>
      </dsp:style>
    </dsp:sp>
    <dsp:sp modelId="{B6AD3967-5CF6-4676-B604-594F29FFC7F4}">
      <dsp:nvSpPr>
        <dsp:cNvPr id="0" name=""/>
        <dsp:cNvSpPr/>
      </dsp:nvSpPr>
      <dsp:spPr>
        <a:xfrm rot="5400000">
          <a:off x="1923113" y="2756771"/>
          <a:ext cx="1542832" cy="1428048"/>
        </a:xfrm>
        <a:prstGeom prst="hexagon">
          <a:avLst>
            <a:gd name="adj" fmla="val 25000"/>
            <a:gd name="vf" fmla="val 11547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t>Procurement</a:t>
          </a:r>
        </a:p>
      </dsp:txBody>
      <dsp:txXfrm rot="-5400000">
        <a:off x="2209659" y="2946952"/>
        <a:ext cx="969740" cy="1047686"/>
      </dsp:txXfrm>
    </dsp:sp>
    <dsp:sp modelId="{31E56601-34AB-4EC8-ACC0-EAC084F91253}">
      <dsp:nvSpPr>
        <dsp:cNvPr id="0" name=""/>
        <dsp:cNvSpPr/>
      </dsp:nvSpPr>
      <dsp:spPr>
        <a:xfrm rot="5400000">
          <a:off x="3327013" y="2799663"/>
          <a:ext cx="1542832" cy="1342264"/>
        </a:xfrm>
        <a:prstGeom prst="hexagon">
          <a:avLst>
            <a:gd name="adj" fmla="val 25000"/>
            <a:gd name="vf" fmla="val 115470"/>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Partnerships</a:t>
          </a:r>
        </a:p>
      </dsp:txBody>
      <dsp:txXfrm rot="-5400000">
        <a:off x="3636466" y="2939804"/>
        <a:ext cx="923926" cy="1061982"/>
      </dsp:txXfrm>
    </dsp:sp>
    <dsp:sp modelId="{A9EEF712-3FD0-4CEC-A82E-F50AB32DAB6A}">
      <dsp:nvSpPr>
        <dsp:cNvPr id="0" name=""/>
        <dsp:cNvSpPr/>
      </dsp:nvSpPr>
      <dsp:spPr>
        <a:xfrm>
          <a:off x="4782359" y="2931853"/>
          <a:ext cx="1721800" cy="925699"/>
        </a:xfrm>
        <a:prstGeom prst="rect">
          <a:avLst/>
        </a:prstGeom>
        <a:noFill/>
        <a:ln>
          <a:noFill/>
        </a:ln>
        <a:effectLst/>
      </dsp:spPr>
      <dsp:style>
        <a:lnRef idx="0">
          <a:scrgbClr r="0" g="0" b="0"/>
        </a:lnRef>
        <a:fillRef idx="0">
          <a:scrgbClr r="0" g="0" b="0"/>
        </a:fillRef>
        <a:effectRef idx="0">
          <a:scrgbClr r="0" g="0" b="0"/>
        </a:effectRef>
        <a:fontRef idx="minor"/>
      </dsp:style>
    </dsp:sp>
    <dsp:sp modelId="{03D0A001-78C9-4CB3-A283-B5B2FEE699DE}">
      <dsp:nvSpPr>
        <dsp:cNvPr id="0" name=""/>
        <dsp:cNvSpPr/>
      </dsp:nvSpPr>
      <dsp:spPr>
        <a:xfrm rot="5400000">
          <a:off x="6402807" y="659918"/>
          <a:ext cx="45652" cy="45650"/>
        </a:xfrm>
        <a:prstGeom prst="hexagon">
          <a:avLst>
            <a:gd name="adj" fmla="val 25000"/>
            <a:gd name="vf" fmla="val 115470"/>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6410416" y="667527"/>
        <a:ext cx="30434" cy="30435"/>
      </dsp:txXfrm>
    </dsp:sp>
    <dsp:sp modelId="{F10795C6-7E8D-4260-AFE0-B28E6C099A1E}">
      <dsp:nvSpPr>
        <dsp:cNvPr id="0" name=""/>
        <dsp:cNvSpPr/>
      </dsp:nvSpPr>
      <dsp:spPr>
        <a:xfrm rot="5400000">
          <a:off x="1248518" y="4078131"/>
          <a:ext cx="1542832" cy="1342264"/>
        </a:xfrm>
        <a:prstGeom prst="hexagon">
          <a:avLst>
            <a:gd name="adj" fmla="val 25000"/>
            <a:gd name="vf" fmla="val 11547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Strategic reduction</a:t>
          </a:r>
        </a:p>
      </dsp:txBody>
      <dsp:txXfrm rot="-5400000">
        <a:off x="1557971" y="4218272"/>
        <a:ext cx="923926" cy="1061982"/>
      </dsp:txXfrm>
    </dsp:sp>
    <dsp:sp modelId="{877B5C1A-706B-4349-A314-F9E00718AE58}">
      <dsp:nvSpPr>
        <dsp:cNvPr id="0" name=""/>
        <dsp:cNvSpPr/>
      </dsp:nvSpPr>
      <dsp:spPr>
        <a:xfrm>
          <a:off x="949964" y="4241409"/>
          <a:ext cx="1666258" cy="925699"/>
        </a:xfrm>
        <a:prstGeom prst="rect">
          <a:avLst/>
        </a:prstGeom>
        <a:noFill/>
        <a:ln>
          <a:noFill/>
        </a:ln>
        <a:effectLst/>
      </dsp:spPr>
      <dsp:style>
        <a:lnRef idx="0">
          <a:scrgbClr r="0" g="0" b="0"/>
        </a:lnRef>
        <a:fillRef idx="0">
          <a:scrgbClr r="0" g="0" b="0"/>
        </a:fillRef>
        <a:effectRef idx="0">
          <a:scrgbClr r="0" g="0" b="0"/>
        </a:effectRef>
        <a:fontRef idx="minor"/>
      </dsp:style>
    </dsp:sp>
    <dsp:sp modelId="{7FC52921-24DC-407C-BC9F-EF66E69A66B2}">
      <dsp:nvSpPr>
        <dsp:cNvPr id="0" name=""/>
        <dsp:cNvSpPr/>
      </dsp:nvSpPr>
      <dsp:spPr>
        <a:xfrm rot="5400000">
          <a:off x="2637144" y="4071898"/>
          <a:ext cx="1542832" cy="1342264"/>
        </a:xfrm>
        <a:prstGeom prst="hexagon">
          <a:avLst>
            <a:gd name="adj" fmla="val 25000"/>
            <a:gd name="vf" fmla="val 115470"/>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t>Process improvements</a:t>
          </a:r>
        </a:p>
      </dsp:txBody>
      <dsp:txXfrm rot="-5400000">
        <a:off x="2946597" y="4212039"/>
        <a:ext cx="923926" cy="1061982"/>
      </dsp:txXfrm>
    </dsp:sp>
    <dsp:sp modelId="{45676FD8-9C8B-4F00-BD67-6D360C675A70}">
      <dsp:nvSpPr>
        <dsp:cNvPr id="0" name=""/>
        <dsp:cNvSpPr/>
      </dsp:nvSpPr>
      <dsp:spPr>
        <a:xfrm rot="5400000">
          <a:off x="3299080" y="5342683"/>
          <a:ext cx="1542832" cy="1342264"/>
        </a:xfrm>
        <a:prstGeom prst="hexagon">
          <a:avLst>
            <a:gd name="adj" fmla="val 25000"/>
            <a:gd name="vf" fmla="val 115470"/>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Property Efficiencies</a:t>
          </a:r>
        </a:p>
      </dsp:txBody>
      <dsp:txXfrm rot="-5400000">
        <a:off x="3608533" y="5482824"/>
        <a:ext cx="923926" cy="1061982"/>
      </dsp:txXfrm>
    </dsp:sp>
    <dsp:sp modelId="{28AEC796-9A14-4AD8-8FCF-10499D23DFFE}">
      <dsp:nvSpPr>
        <dsp:cNvPr id="0" name=""/>
        <dsp:cNvSpPr/>
      </dsp:nvSpPr>
      <dsp:spPr>
        <a:xfrm>
          <a:off x="4782359" y="5550966"/>
          <a:ext cx="1721800" cy="925699"/>
        </a:xfrm>
        <a:prstGeom prst="rect">
          <a:avLst/>
        </a:prstGeom>
        <a:noFill/>
        <a:ln>
          <a:noFill/>
        </a:ln>
        <a:effectLst/>
      </dsp:spPr>
      <dsp:style>
        <a:lnRef idx="0">
          <a:scrgbClr r="0" g="0" b="0"/>
        </a:lnRef>
        <a:fillRef idx="0">
          <a:scrgbClr r="0" g="0" b="0"/>
        </a:fillRef>
        <a:effectRef idx="0">
          <a:scrgbClr r="0" g="0" b="0"/>
        </a:effectRef>
        <a:fontRef idx="minor"/>
      </dsp:style>
    </dsp:sp>
    <dsp:sp modelId="{62837847-F6FC-4F16-8F26-FB14D97A81A0}">
      <dsp:nvSpPr>
        <dsp:cNvPr id="0" name=""/>
        <dsp:cNvSpPr/>
      </dsp:nvSpPr>
      <dsp:spPr>
        <a:xfrm rot="5400000">
          <a:off x="1935219" y="5315483"/>
          <a:ext cx="1542832" cy="1342264"/>
        </a:xfrm>
        <a:prstGeom prst="hexagon">
          <a:avLst>
            <a:gd name="adj" fmla="val 2500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t>Fees &amp; Charges</a:t>
          </a:r>
        </a:p>
      </dsp:txBody>
      <dsp:txXfrm rot="-5400000">
        <a:off x="2244672" y="5455624"/>
        <a:ext cx="923926" cy="106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EADC8-0A9F-4C18-963C-BAC77EF6E7DF}">
      <dsp:nvSpPr>
        <dsp:cNvPr id="0" name=""/>
        <dsp:cNvSpPr/>
      </dsp:nvSpPr>
      <dsp:spPr>
        <a:xfrm>
          <a:off x="0" y="169333"/>
          <a:ext cx="8128000" cy="5079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D638E-2DDB-4206-A27F-7229513CB364}">
      <dsp:nvSpPr>
        <dsp:cNvPr id="0" name=""/>
        <dsp:cNvSpPr/>
      </dsp:nvSpPr>
      <dsp:spPr>
        <a:xfrm>
          <a:off x="800608" y="3946821"/>
          <a:ext cx="186944" cy="18694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9A5E3-0E9D-4BBB-9402-D67274525C0B}">
      <dsp:nvSpPr>
        <dsp:cNvPr id="0" name=""/>
        <dsp:cNvSpPr/>
      </dsp:nvSpPr>
      <dsp:spPr>
        <a:xfrm>
          <a:off x="894080" y="4040293"/>
          <a:ext cx="138988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977900">
            <a:lnSpc>
              <a:spcPct val="90000"/>
            </a:lnSpc>
            <a:spcBef>
              <a:spcPct val="0"/>
            </a:spcBef>
            <a:spcAft>
              <a:spcPct val="35000"/>
            </a:spcAft>
            <a:buNone/>
          </a:pPr>
          <a:r>
            <a:rPr lang="en-GB" sz="2200" kern="1200"/>
            <a:t>Scoping documents 10</a:t>
          </a:r>
          <a:r>
            <a:rPr lang="en-GB" sz="2200" kern="1200" baseline="30000"/>
            <a:t>th</a:t>
          </a:r>
          <a:r>
            <a:rPr lang="en-GB" sz="2200" kern="1200"/>
            <a:t> Aug</a:t>
          </a:r>
        </a:p>
      </dsp:txBody>
      <dsp:txXfrm>
        <a:off x="894080" y="4040293"/>
        <a:ext cx="1389888" cy="1209040"/>
      </dsp:txXfrm>
    </dsp:sp>
    <dsp:sp modelId="{8FFC2C9E-E15F-4E3E-8FE3-FB784EA6C7A0}">
      <dsp:nvSpPr>
        <dsp:cNvPr id="0" name=""/>
        <dsp:cNvSpPr/>
      </dsp:nvSpPr>
      <dsp:spPr>
        <a:xfrm>
          <a:off x="2121408" y="2765213"/>
          <a:ext cx="325120" cy="32512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C5C5D-BA94-4AA9-BE6D-2C7546AD27C5}">
      <dsp:nvSpPr>
        <dsp:cNvPr id="0" name=""/>
        <dsp:cNvSpPr/>
      </dsp:nvSpPr>
      <dsp:spPr>
        <a:xfrm>
          <a:off x="2283968" y="2927773"/>
          <a:ext cx="1706880" cy="23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74" tIns="0" rIns="0" bIns="0" numCol="1" spcCol="1270" anchor="t" anchorCtr="0">
          <a:noAutofit/>
        </a:bodyPr>
        <a:lstStyle/>
        <a:p>
          <a:pPr marL="0" lvl="0" indent="0" algn="l" defTabSz="977900">
            <a:lnSpc>
              <a:spcPct val="90000"/>
            </a:lnSpc>
            <a:spcBef>
              <a:spcPct val="0"/>
            </a:spcBef>
            <a:spcAft>
              <a:spcPct val="35000"/>
            </a:spcAft>
            <a:buNone/>
          </a:pPr>
          <a:r>
            <a:rPr lang="en-GB" sz="2200" kern="1200"/>
            <a:t>Business cases 7</a:t>
          </a:r>
          <a:r>
            <a:rPr lang="en-GB" sz="2200" kern="1200" baseline="30000"/>
            <a:t>th</a:t>
          </a:r>
          <a:r>
            <a:rPr lang="en-GB" sz="2200" kern="1200"/>
            <a:t> Sept</a:t>
          </a:r>
        </a:p>
      </dsp:txBody>
      <dsp:txXfrm>
        <a:off x="2283968" y="2927773"/>
        <a:ext cx="1706880" cy="2321559"/>
      </dsp:txXfrm>
    </dsp:sp>
    <dsp:sp modelId="{7A2F6599-19BE-4D35-9363-54A442A9720D}">
      <dsp:nvSpPr>
        <dsp:cNvPr id="0" name=""/>
        <dsp:cNvSpPr/>
      </dsp:nvSpPr>
      <dsp:spPr>
        <a:xfrm>
          <a:off x="3807968" y="1894501"/>
          <a:ext cx="430784" cy="43078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7DADAD-CCF6-4628-B5B5-37B9F1FFBB2F}">
      <dsp:nvSpPr>
        <dsp:cNvPr id="0" name=""/>
        <dsp:cNvSpPr/>
      </dsp:nvSpPr>
      <dsp:spPr>
        <a:xfrm>
          <a:off x="4023360" y="2109893"/>
          <a:ext cx="1706880" cy="31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264" tIns="0" rIns="0" bIns="0" numCol="1" spcCol="1270" anchor="t" anchorCtr="0">
          <a:noAutofit/>
        </a:bodyPr>
        <a:lstStyle/>
        <a:p>
          <a:pPr marL="0" lvl="0" indent="0" algn="l" defTabSz="977900">
            <a:lnSpc>
              <a:spcPct val="90000"/>
            </a:lnSpc>
            <a:spcBef>
              <a:spcPct val="0"/>
            </a:spcBef>
            <a:spcAft>
              <a:spcPct val="35000"/>
            </a:spcAft>
            <a:buNone/>
          </a:pPr>
          <a:r>
            <a:rPr lang="en-GB" sz="2200" kern="1200"/>
            <a:t>Member reference 27</a:t>
          </a:r>
          <a:r>
            <a:rPr lang="en-GB" sz="2200" kern="1200" baseline="30000"/>
            <a:t>th</a:t>
          </a:r>
          <a:r>
            <a:rPr lang="en-GB" sz="2200" kern="1200"/>
            <a:t> Sept</a:t>
          </a:r>
        </a:p>
      </dsp:txBody>
      <dsp:txXfrm>
        <a:off x="4023360" y="2109893"/>
        <a:ext cx="1706880" cy="3139440"/>
      </dsp:txXfrm>
    </dsp:sp>
    <dsp:sp modelId="{CFBC96A4-F390-4B26-ACBD-C77CC59BDA14}">
      <dsp:nvSpPr>
        <dsp:cNvPr id="0" name=""/>
        <dsp:cNvSpPr/>
      </dsp:nvSpPr>
      <dsp:spPr>
        <a:xfrm>
          <a:off x="5644896" y="1318429"/>
          <a:ext cx="577088" cy="57708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CB4B2-4D87-43CF-8B29-00A721F39F3D}">
      <dsp:nvSpPr>
        <dsp:cNvPr id="0" name=""/>
        <dsp:cNvSpPr/>
      </dsp:nvSpPr>
      <dsp:spPr>
        <a:xfrm>
          <a:off x="5933440" y="1606973"/>
          <a:ext cx="1706880" cy="364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87" tIns="0" rIns="0" bIns="0" numCol="1" spcCol="1270" anchor="t" anchorCtr="0">
          <a:noAutofit/>
        </a:bodyPr>
        <a:lstStyle/>
        <a:p>
          <a:pPr marL="0" lvl="0" indent="0" algn="l" defTabSz="977900">
            <a:lnSpc>
              <a:spcPct val="90000"/>
            </a:lnSpc>
            <a:spcBef>
              <a:spcPct val="0"/>
            </a:spcBef>
            <a:spcAft>
              <a:spcPct val="35000"/>
            </a:spcAft>
            <a:buNone/>
          </a:pPr>
          <a:r>
            <a:rPr lang="en-GB" sz="2200" kern="1200"/>
            <a:t>Cabinet sign off 28</a:t>
          </a:r>
          <a:r>
            <a:rPr lang="en-GB" sz="2200" kern="1200" baseline="30000"/>
            <a:t>th</a:t>
          </a:r>
          <a:r>
            <a:rPr lang="en-GB" sz="2200" kern="1200"/>
            <a:t> Nov</a:t>
          </a:r>
        </a:p>
      </dsp:txBody>
      <dsp:txXfrm>
        <a:off x="5933440" y="1606973"/>
        <a:ext cx="1706880" cy="3642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51294-79ED-4F0E-B9DA-04D3077BD775}">
      <dsp:nvSpPr>
        <dsp:cNvPr id="0" name=""/>
        <dsp:cNvSpPr/>
      </dsp:nvSpPr>
      <dsp:spPr>
        <a:xfrm>
          <a:off x="0" y="304119"/>
          <a:ext cx="5727601"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411532-990A-4454-A5CE-8FD789185D3E}">
      <dsp:nvSpPr>
        <dsp:cNvPr id="0" name=""/>
        <dsp:cNvSpPr/>
      </dsp:nvSpPr>
      <dsp:spPr>
        <a:xfrm>
          <a:off x="286380" y="53199"/>
          <a:ext cx="400932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43" tIns="0" rIns="151543" bIns="0" numCol="1" spcCol="1270" anchor="ctr" anchorCtr="0">
          <a:noAutofit/>
        </a:bodyPr>
        <a:lstStyle/>
        <a:p>
          <a:pPr marL="0" lvl="0" indent="0" algn="l" defTabSz="755650" rtl="0">
            <a:lnSpc>
              <a:spcPct val="90000"/>
            </a:lnSpc>
            <a:spcBef>
              <a:spcPct val="0"/>
            </a:spcBef>
            <a:spcAft>
              <a:spcPct val="35000"/>
            </a:spcAft>
            <a:buNone/>
          </a:pPr>
          <a:r>
            <a:rPr lang="en-US" sz="1700" b="1" kern="1200"/>
            <a:t>Local Knowledge</a:t>
          </a:r>
          <a:r>
            <a:rPr lang="en-US" sz="1700" b="1" kern="1200">
              <a:latin typeface="Calibri Light" panose="020F0302020204030204"/>
            </a:rPr>
            <a:t> </a:t>
          </a:r>
          <a:endParaRPr lang="en-GB" sz="1700" b="1" kern="1200"/>
        </a:p>
      </dsp:txBody>
      <dsp:txXfrm>
        <a:off x="310878" y="77697"/>
        <a:ext cx="3960324" cy="452844"/>
      </dsp:txXfrm>
    </dsp:sp>
    <dsp:sp modelId="{C467C843-6686-4DF6-B776-ECA61485552F}">
      <dsp:nvSpPr>
        <dsp:cNvPr id="0" name=""/>
        <dsp:cNvSpPr/>
      </dsp:nvSpPr>
      <dsp:spPr>
        <a:xfrm>
          <a:off x="0" y="1075239"/>
          <a:ext cx="5727601" cy="428400"/>
        </a:xfrm>
        <a:prstGeom prst="rect">
          <a:avLst/>
        </a:prstGeom>
        <a:solidFill>
          <a:schemeClr val="lt1">
            <a:alpha val="90000"/>
            <a:hueOff val="0"/>
            <a:satOff val="0"/>
            <a:lumOff val="0"/>
            <a:alphaOff val="0"/>
          </a:schemeClr>
        </a:solidFill>
        <a:ln w="12700" cap="flat" cmpd="sng" algn="ctr">
          <a:solidFill>
            <a:schemeClr val="accent4">
              <a:hueOff val="1633482"/>
              <a:satOff val="-6796"/>
              <a:lumOff val="16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00761-4EF5-42F4-8FB7-7E4D6FDDF3AF}">
      <dsp:nvSpPr>
        <dsp:cNvPr id="0" name=""/>
        <dsp:cNvSpPr/>
      </dsp:nvSpPr>
      <dsp:spPr>
        <a:xfrm>
          <a:off x="286380" y="824319"/>
          <a:ext cx="4009320" cy="501840"/>
        </a:xfrm>
        <a:prstGeom prst="roundRect">
          <a:avLst/>
        </a:prstGeom>
        <a:solidFill>
          <a:srgbClr val="B0DE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43" tIns="0" rIns="151543" bIns="0" numCol="1" spcCol="1270" anchor="ctr" anchorCtr="0">
          <a:noAutofit/>
        </a:bodyPr>
        <a:lstStyle/>
        <a:p>
          <a:pPr marL="0" lvl="0" indent="0" algn="l" defTabSz="755650" rtl="0">
            <a:lnSpc>
              <a:spcPct val="90000"/>
            </a:lnSpc>
            <a:spcBef>
              <a:spcPct val="0"/>
            </a:spcBef>
            <a:spcAft>
              <a:spcPct val="35000"/>
            </a:spcAft>
            <a:buNone/>
          </a:pPr>
          <a:r>
            <a:rPr lang="en-US" sz="1700" b="1" kern="1200"/>
            <a:t>No Judgement</a:t>
          </a:r>
          <a:r>
            <a:rPr lang="en-US" sz="1700" b="1" kern="1200">
              <a:latin typeface="Calibri Light" panose="020F0302020204030204"/>
            </a:rPr>
            <a:t> </a:t>
          </a:r>
          <a:endParaRPr lang="en-GB" sz="1700" b="1" kern="1200"/>
        </a:p>
      </dsp:txBody>
      <dsp:txXfrm>
        <a:off x="310878" y="848817"/>
        <a:ext cx="3960324" cy="452844"/>
      </dsp:txXfrm>
    </dsp:sp>
    <dsp:sp modelId="{7541BEF6-009F-4305-85B8-447BC676BE74}">
      <dsp:nvSpPr>
        <dsp:cNvPr id="0" name=""/>
        <dsp:cNvSpPr/>
      </dsp:nvSpPr>
      <dsp:spPr>
        <a:xfrm>
          <a:off x="0" y="1846359"/>
          <a:ext cx="5727601" cy="428400"/>
        </a:xfrm>
        <a:prstGeom prst="rect">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C5D7FD-A45A-41C8-B184-578375457015}">
      <dsp:nvSpPr>
        <dsp:cNvPr id="0" name=""/>
        <dsp:cNvSpPr/>
      </dsp:nvSpPr>
      <dsp:spPr>
        <a:xfrm>
          <a:off x="286380" y="1595439"/>
          <a:ext cx="4009320" cy="50184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43" tIns="0" rIns="151543" bIns="0" numCol="1" spcCol="1270" anchor="ctr" anchorCtr="0">
          <a:noAutofit/>
        </a:bodyPr>
        <a:lstStyle/>
        <a:p>
          <a:pPr marL="0" lvl="0" indent="0" algn="l" defTabSz="755650">
            <a:lnSpc>
              <a:spcPct val="90000"/>
            </a:lnSpc>
            <a:spcBef>
              <a:spcPct val="0"/>
            </a:spcBef>
            <a:spcAft>
              <a:spcPct val="35000"/>
            </a:spcAft>
            <a:buNone/>
          </a:pPr>
          <a:r>
            <a:rPr lang="en-US" sz="1700" b="1" kern="1200"/>
            <a:t>Focus on Solution</a:t>
          </a:r>
          <a:endParaRPr lang="en-GB" sz="1700" b="1" kern="1200"/>
        </a:p>
      </dsp:txBody>
      <dsp:txXfrm>
        <a:off x="310878" y="1619937"/>
        <a:ext cx="3960324" cy="452844"/>
      </dsp:txXfrm>
    </dsp:sp>
    <dsp:sp modelId="{D1579DAB-43D2-4281-9429-EF91CE0D8BAF}">
      <dsp:nvSpPr>
        <dsp:cNvPr id="0" name=""/>
        <dsp:cNvSpPr/>
      </dsp:nvSpPr>
      <dsp:spPr>
        <a:xfrm>
          <a:off x="0" y="2617479"/>
          <a:ext cx="5727601" cy="428400"/>
        </a:xfrm>
        <a:prstGeom prst="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B4DD7C-79C3-4F87-88F5-588BF44E5269}">
      <dsp:nvSpPr>
        <dsp:cNvPr id="0" name=""/>
        <dsp:cNvSpPr/>
      </dsp:nvSpPr>
      <dsp:spPr>
        <a:xfrm>
          <a:off x="286380" y="2366559"/>
          <a:ext cx="4009320" cy="501840"/>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43" tIns="0" rIns="151543" bIns="0" numCol="1" spcCol="1270" anchor="ctr" anchorCtr="0">
          <a:noAutofit/>
        </a:bodyPr>
        <a:lstStyle/>
        <a:p>
          <a:pPr marL="0" lvl="0" indent="0" algn="l" defTabSz="755650">
            <a:lnSpc>
              <a:spcPct val="90000"/>
            </a:lnSpc>
            <a:spcBef>
              <a:spcPct val="0"/>
            </a:spcBef>
            <a:spcAft>
              <a:spcPct val="35000"/>
            </a:spcAft>
            <a:buNone/>
          </a:pPr>
          <a:r>
            <a:rPr lang="en-GB" sz="1700" b="1" kern="1200"/>
            <a:t>Process Flow</a:t>
          </a:r>
        </a:p>
      </dsp:txBody>
      <dsp:txXfrm>
        <a:off x="310878" y="2391057"/>
        <a:ext cx="3960324" cy="452844"/>
      </dsp:txXfrm>
    </dsp:sp>
    <dsp:sp modelId="{E14B9224-AC14-48C4-8385-FFC55ECDBC1E}">
      <dsp:nvSpPr>
        <dsp:cNvPr id="0" name=""/>
        <dsp:cNvSpPr/>
      </dsp:nvSpPr>
      <dsp:spPr>
        <a:xfrm>
          <a:off x="0" y="3388599"/>
          <a:ext cx="5727601" cy="428400"/>
        </a:xfrm>
        <a:prstGeom prst="rect">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6C5539-C399-4575-A82C-5AA4B5AF9D8E}">
      <dsp:nvSpPr>
        <dsp:cNvPr id="0" name=""/>
        <dsp:cNvSpPr/>
      </dsp:nvSpPr>
      <dsp:spPr>
        <a:xfrm>
          <a:off x="286380" y="3137679"/>
          <a:ext cx="4009320" cy="50184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43" tIns="0" rIns="151543" bIns="0" numCol="1" spcCol="1270" anchor="ctr" anchorCtr="0">
          <a:noAutofit/>
        </a:bodyPr>
        <a:lstStyle/>
        <a:p>
          <a:pPr marL="0" lvl="0" indent="0" algn="l" defTabSz="755650">
            <a:lnSpc>
              <a:spcPct val="90000"/>
            </a:lnSpc>
            <a:spcBef>
              <a:spcPct val="0"/>
            </a:spcBef>
            <a:spcAft>
              <a:spcPct val="35000"/>
            </a:spcAft>
            <a:buNone/>
          </a:pPr>
          <a:r>
            <a:rPr lang="pt-BR" sz="1700" b="1" kern="1200" err="1"/>
            <a:t>Blockadge</a:t>
          </a:r>
          <a:r>
            <a:rPr lang="pt-BR" sz="1700" b="1" kern="1200"/>
            <a:t> </a:t>
          </a:r>
          <a:r>
            <a:rPr lang="pt-BR" sz="1700" b="1" kern="1200" err="1"/>
            <a:t>Elimination</a:t>
          </a:r>
          <a:endParaRPr lang="en-GB" sz="1700" b="1" kern="1200" err="1"/>
        </a:p>
      </dsp:txBody>
      <dsp:txXfrm>
        <a:off x="310878" y="3162177"/>
        <a:ext cx="3960324" cy="452844"/>
      </dsp:txXfrm>
    </dsp:sp>
    <dsp:sp modelId="{FAF748A2-7670-46B1-9384-E3BD5530FBC1}">
      <dsp:nvSpPr>
        <dsp:cNvPr id="0" name=""/>
        <dsp:cNvSpPr/>
      </dsp:nvSpPr>
      <dsp:spPr>
        <a:xfrm>
          <a:off x="0" y="4159719"/>
          <a:ext cx="5727601" cy="428400"/>
        </a:xfrm>
        <a:prstGeom prst="rect">
          <a:avLst/>
        </a:prstGeom>
        <a:solidFill>
          <a:schemeClr val="lt1">
            <a:alpha val="90000"/>
            <a:hueOff val="0"/>
            <a:satOff val="0"/>
            <a:lumOff val="0"/>
            <a:alphaOff val="0"/>
          </a:schemeClr>
        </a:solidFill>
        <a:ln w="12700" cap="flat" cmpd="sng" algn="ctr">
          <a:solidFill>
            <a:schemeClr val="accent4">
              <a:hueOff val="8167408"/>
              <a:satOff val="-33981"/>
              <a:lumOff val="80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74D8E6-9D20-49E6-8F45-D14496A0273B}">
      <dsp:nvSpPr>
        <dsp:cNvPr id="0" name=""/>
        <dsp:cNvSpPr/>
      </dsp:nvSpPr>
      <dsp:spPr>
        <a:xfrm>
          <a:off x="286380" y="3908799"/>
          <a:ext cx="4009320" cy="501840"/>
        </a:xfrm>
        <a:prstGeom prst="roundRect">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43" tIns="0" rIns="151543" bIns="0" numCol="1" spcCol="1270" anchor="ctr" anchorCtr="0">
          <a:noAutofit/>
        </a:bodyPr>
        <a:lstStyle/>
        <a:p>
          <a:pPr marL="0" lvl="0" indent="0" algn="l" defTabSz="755650">
            <a:lnSpc>
              <a:spcPct val="90000"/>
            </a:lnSpc>
            <a:spcBef>
              <a:spcPct val="0"/>
            </a:spcBef>
            <a:spcAft>
              <a:spcPct val="35000"/>
            </a:spcAft>
            <a:buNone/>
          </a:pPr>
          <a:r>
            <a:rPr lang="pt-BR" sz="1700" b="1" kern="1200" err="1"/>
            <a:t>Teamwork</a:t>
          </a:r>
          <a:endParaRPr lang="en-GB" sz="1700" b="1" kern="1200" err="1"/>
        </a:p>
      </dsp:txBody>
      <dsp:txXfrm>
        <a:off x="310878" y="3933297"/>
        <a:ext cx="3960324" cy="452844"/>
      </dsp:txXfrm>
    </dsp:sp>
    <dsp:sp modelId="{B7AEAC7B-2CB4-423B-ABFB-04B95557CE7C}">
      <dsp:nvSpPr>
        <dsp:cNvPr id="0" name=""/>
        <dsp:cNvSpPr/>
      </dsp:nvSpPr>
      <dsp:spPr>
        <a:xfrm>
          <a:off x="0" y="4930839"/>
          <a:ext cx="5727601" cy="4284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C2FB44-BC86-4B78-9FE6-14D61F1D80D1}">
      <dsp:nvSpPr>
        <dsp:cNvPr id="0" name=""/>
        <dsp:cNvSpPr/>
      </dsp:nvSpPr>
      <dsp:spPr>
        <a:xfrm>
          <a:off x="286380" y="4679919"/>
          <a:ext cx="4009320" cy="50184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43" tIns="0" rIns="151543" bIns="0" numCol="1" spcCol="1270" anchor="ctr" anchorCtr="0">
          <a:noAutofit/>
        </a:bodyPr>
        <a:lstStyle/>
        <a:p>
          <a:pPr marL="0" lvl="0" indent="0" algn="l" defTabSz="755650" rtl="0">
            <a:lnSpc>
              <a:spcPct val="90000"/>
            </a:lnSpc>
            <a:spcBef>
              <a:spcPct val="0"/>
            </a:spcBef>
            <a:spcAft>
              <a:spcPct val="35000"/>
            </a:spcAft>
            <a:buNone/>
          </a:pPr>
          <a:r>
            <a:rPr lang="en-US" sz="1700" b="1" kern="1200">
              <a:latin typeface="Calibri Light" panose="020F0302020204030204"/>
            </a:rPr>
            <a:t>Staff and </a:t>
          </a:r>
          <a:r>
            <a:rPr lang="en-US" sz="1700" b="1" kern="1200"/>
            <a:t>Customer Centricity</a:t>
          </a:r>
          <a:r>
            <a:rPr lang="en-US" sz="1700" b="1" kern="1200">
              <a:latin typeface="Calibri Light" panose="020F0302020204030204"/>
            </a:rPr>
            <a:t> </a:t>
          </a:r>
          <a:endParaRPr lang="en-GB" sz="1700" b="1" kern="1200"/>
        </a:p>
      </dsp:txBody>
      <dsp:txXfrm>
        <a:off x="310878" y="4704417"/>
        <a:ext cx="396032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E1D0B-3819-4881-98ED-738C07A8C70A}">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583C1A-EF9E-48D1-B748-B5345170D03F}">
      <dsp:nvSpPr>
        <dsp:cNvPr id="0" name=""/>
        <dsp:cNvSpPr/>
      </dsp:nvSpPr>
      <dsp:spPr>
        <a:xfrm>
          <a:off x="509717" y="338558"/>
          <a:ext cx="6315379"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b="0" kern="1200">
              <a:solidFill>
                <a:schemeClr val="bg1"/>
              </a:solidFill>
            </a:rPr>
            <a:t>Increase Stakeholders Value</a:t>
          </a:r>
        </a:p>
      </dsp:txBody>
      <dsp:txXfrm>
        <a:off x="509717" y="338558"/>
        <a:ext cx="6315379" cy="677550"/>
      </dsp:txXfrm>
    </dsp:sp>
    <dsp:sp modelId="{7C684AE0-D3B0-4219-9C83-DC0781E6E6E5}">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DC8CC1-BA89-4E89-81FF-83013132136D}">
      <dsp:nvSpPr>
        <dsp:cNvPr id="0" name=""/>
        <dsp:cNvSpPr/>
      </dsp:nvSpPr>
      <dsp:spPr>
        <a:xfrm>
          <a:off x="995230" y="1354558"/>
          <a:ext cx="5829866" cy="6775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b="0" kern="1200">
              <a:solidFill>
                <a:schemeClr val="bg1"/>
              </a:solidFill>
            </a:rPr>
            <a:t>Waste Elimination</a:t>
          </a:r>
        </a:p>
      </dsp:txBody>
      <dsp:txXfrm>
        <a:off x="995230" y="1354558"/>
        <a:ext cx="5829866" cy="677550"/>
      </dsp:txXfrm>
    </dsp:sp>
    <dsp:sp modelId="{68D06DA0-05C4-4970-8A2E-5E706F76F703}">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7B3B85-8484-4C37-B5D2-78E1E7720090}">
      <dsp:nvSpPr>
        <dsp:cNvPr id="0" name=""/>
        <dsp:cNvSpPr/>
      </dsp:nvSpPr>
      <dsp:spPr>
        <a:xfrm>
          <a:off x="1144243" y="2370558"/>
          <a:ext cx="5680853" cy="6775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b="0" kern="1200">
              <a:solidFill>
                <a:schemeClr val="bg1"/>
              </a:solidFill>
            </a:rPr>
            <a:t>Process Improvement</a:t>
          </a:r>
        </a:p>
      </dsp:txBody>
      <dsp:txXfrm>
        <a:off x="1144243" y="2370558"/>
        <a:ext cx="5680853" cy="677550"/>
      </dsp:txXfrm>
    </dsp:sp>
    <dsp:sp modelId="{AF2BC27F-05E1-4CB0-B836-A962354B4532}">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F630FE-2CD9-4AC6-A6CA-B2A5B7193241}">
      <dsp:nvSpPr>
        <dsp:cNvPr id="0" name=""/>
        <dsp:cNvSpPr/>
      </dsp:nvSpPr>
      <dsp:spPr>
        <a:xfrm>
          <a:off x="995230" y="3386558"/>
          <a:ext cx="5829866"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kern="1200"/>
            <a:t>Sharing Best Practices </a:t>
          </a:r>
        </a:p>
      </dsp:txBody>
      <dsp:txXfrm>
        <a:off x="995230" y="3386558"/>
        <a:ext cx="5829866" cy="677550"/>
      </dsp:txXfrm>
    </dsp:sp>
    <dsp:sp modelId="{8E82098E-09A5-4B61-82E2-7712888AAC55}">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6B702A-F182-4D1E-A1FF-B59F4C25CFE8}">
      <dsp:nvSpPr>
        <dsp:cNvPr id="0" name=""/>
        <dsp:cNvSpPr/>
      </dsp:nvSpPr>
      <dsp:spPr>
        <a:xfrm>
          <a:off x="509717" y="4402558"/>
          <a:ext cx="6315379" cy="6775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3820" rIns="83820" bIns="83820" numCol="1" spcCol="1270" anchor="ctr" anchorCtr="0">
          <a:noAutofit/>
        </a:bodyPr>
        <a:lstStyle/>
        <a:p>
          <a:pPr marL="0" lvl="0" indent="0" algn="ctr" defTabSz="1466850">
            <a:lnSpc>
              <a:spcPct val="90000"/>
            </a:lnSpc>
            <a:spcBef>
              <a:spcPct val="0"/>
            </a:spcBef>
            <a:spcAft>
              <a:spcPct val="35000"/>
            </a:spcAft>
            <a:buNone/>
          </a:pPr>
          <a:r>
            <a:rPr lang="pt-BR" sz="3300" b="0" kern="1200">
              <a:solidFill>
                <a:schemeClr val="bg1"/>
              </a:solidFill>
            </a:rPr>
            <a:t>Continuous Search for Perfection</a:t>
          </a:r>
          <a:endParaRPr lang="en-US" sz="3300" b="0" kern="1200">
            <a:solidFill>
              <a:schemeClr val="bg1"/>
            </a:solidFill>
          </a:endParaRPr>
        </a:p>
      </dsp:txBody>
      <dsp:txXfrm>
        <a:off x="509717" y="4402558"/>
        <a:ext cx="6315379" cy="677550"/>
      </dsp:txXfrm>
    </dsp:sp>
    <dsp:sp modelId="{B3A96D42-AE5E-45FD-975D-456C91E8BB96}">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7F005-20E8-4147-AC8A-D7CA467E5387}"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79411-FD59-4A55-8A57-C25AEED01B4E}" type="slidenum">
              <a:rPr lang="en-GB" smtClean="0"/>
              <a:t>‹#›</a:t>
            </a:fld>
            <a:endParaRPr lang="en-GB"/>
          </a:p>
        </p:txBody>
      </p:sp>
    </p:spTree>
    <p:extLst>
      <p:ext uri="{BB962C8B-B14F-4D97-AF65-F5344CB8AC3E}">
        <p14:creationId xmlns:p14="http://schemas.microsoft.com/office/powerpoint/2010/main" val="300427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rva3wRvpS_4"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plays-in-business.com/ball-point-game-introducing-agile-by-the-fun-way/" TargetMode="External"/><Relationship Id="rId4" Type="http://schemas.openxmlformats.org/officeDocument/2006/relationships/hyperlink" Target="https://www.youtube.com/watch?v=UnMWEnt6yG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rva3wRvpS_4"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plays-in-business.com/ball-point-game-introducing-agile-by-the-fun-way/" TargetMode="External"/><Relationship Id="rId4" Type="http://schemas.openxmlformats.org/officeDocument/2006/relationships/hyperlink" Target="https://www.youtube.com/watch?v=UnMWEnt6yG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learpointstrategy.com/blog/143-local-government-kpis-scorecard-measures#:~:text=%E2%80%8DA%20government%20key%20performance%20indicator,number%20of%20new%20jobs%20create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393939"/>
                </a:solidFill>
                <a:effectLst/>
                <a:latin typeface="Graphik"/>
              </a:rPr>
              <a:t>Evolve 2026 is based on these </a:t>
            </a:r>
            <a:r>
              <a:rPr lang="en-GB" b="1" i="0">
                <a:solidFill>
                  <a:srgbClr val="393939"/>
                </a:solidFill>
                <a:effectLst/>
                <a:latin typeface="Graphik"/>
              </a:rPr>
              <a:t>4 strategies</a:t>
            </a:r>
            <a:r>
              <a:rPr lang="en-GB" b="0" i="0">
                <a:solidFill>
                  <a:srgbClr val="393939"/>
                </a:solidFill>
                <a:effectLst/>
                <a:latin typeface="Graphik"/>
              </a:rPr>
              <a:t> to support the transformation programme</a:t>
            </a:r>
          </a:p>
          <a:p>
            <a:endParaRPr lang="en-GB" b="0" i="0">
              <a:solidFill>
                <a:srgbClr val="393939"/>
              </a:solidFill>
              <a:effectLst/>
              <a:latin typeface="Graphik"/>
            </a:endParaRPr>
          </a:p>
          <a:p>
            <a:r>
              <a:rPr lang="en-GB" b="1" i="1">
                <a:solidFill>
                  <a:srgbClr val="393939"/>
                </a:solidFill>
                <a:effectLst/>
                <a:latin typeface="Graphik"/>
              </a:rPr>
              <a:t>Service Transformation Strategy </a:t>
            </a:r>
            <a:r>
              <a:rPr lang="en-GB" b="0" i="0">
                <a:solidFill>
                  <a:srgbClr val="393939"/>
                </a:solidFill>
                <a:effectLst/>
                <a:latin typeface="Graphik"/>
              </a:rPr>
              <a:t>: considers end-to-end systems, not individual processes, and embeds a continuous improvement culture while ensuring better value for money</a:t>
            </a:r>
          </a:p>
          <a:p>
            <a:r>
              <a:rPr lang="en-GB" b="1" i="1">
                <a:solidFill>
                  <a:srgbClr val="393939"/>
                </a:solidFill>
                <a:effectLst/>
                <a:latin typeface="Graphik"/>
              </a:rPr>
              <a:t>People Strategy</a:t>
            </a:r>
            <a:r>
              <a:rPr lang="en-GB" b="0" i="1">
                <a:solidFill>
                  <a:srgbClr val="393939"/>
                </a:solidFill>
                <a:effectLst/>
                <a:latin typeface="Graphik"/>
              </a:rPr>
              <a:t>: </a:t>
            </a:r>
            <a:r>
              <a:rPr lang="en-GB" b="0" i="0">
                <a:solidFill>
                  <a:srgbClr val="393939"/>
                </a:solidFill>
                <a:effectLst/>
                <a:latin typeface="Graphik"/>
              </a:rPr>
              <a:t>(its about h</a:t>
            </a:r>
            <a:r>
              <a:rPr lang="en-GB" b="0" i="0">
                <a:solidFill>
                  <a:srgbClr val="3C4043"/>
                </a:solidFill>
                <a:effectLst/>
                <a:latin typeface="Roboto" panose="02000000000000000000" pitchFamily="2" charset="0"/>
              </a:rPr>
              <a:t>ow we will train and prepare our employees) </a:t>
            </a:r>
            <a:r>
              <a:rPr lang="en-GB" b="0" i="0">
                <a:solidFill>
                  <a:srgbClr val="393939"/>
                </a:solidFill>
                <a:effectLst/>
                <a:latin typeface="Graphik"/>
              </a:rPr>
              <a:t>Supporting new ideas, technologies and </a:t>
            </a:r>
            <a:r>
              <a:rPr lang="en-GB" b="1" i="0">
                <a:solidFill>
                  <a:srgbClr val="393939"/>
                </a:solidFill>
                <a:effectLst/>
                <a:latin typeface="Graphik"/>
              </a:rPr>
              <a:t>changes</a:t>
            </a:r>
            <a:r>
              <a:rPr lang="en-GB" b="0" i="0">
                <a:solidFill>
                  <a:srgbClr val="393939"/>
                </a:solidFill>
                <a:effectLst/>
                <a:latin typeface="Graphik"/>
              </a:rPr>
              <a:t> will inevitably impact what we do and how we do it. This will require us to adapt and develop </a:t>
            </a:r>
            <a:r>
              <a:rPr lang="en-GB" b="1" i="0">
                <a:solidFill>
                  <a:srgbClr val="393939"/>
                </a:solidFill>
                <a:effectLst/>
                <a:latin typeface="Graphik"/>
              </a:rPr>
              <a:t>new skills and ways of working</a:t>
            </a:r>
          </a:p>
          <a:p>
            <a:r>
              <a:rPr lang="en-GB" b="1" i="1">
                <a:solidFill>
                  <a:srgbClr val="393939"/>
                </a:solidFill>
                <a:effectLst/>
                <a:latin typeface="Graphik"/>
              </a:rPr>
              <a:t>Customer Engagement: </a:t>
            </a:r>
            <a:r>
              <a:rPr lang="en-GB" b="0" i="1">
                <a:solidFill>
                  <a:srgbClr val="393939"/>
                </a:solidFill>
                <a:effectLst/>
                <a:latin typeface="Graphik"/>
              </a:rPr>
              <a:t>c</a:t>
            </a:r>
            <a:r>
              <a:rPr lang="en-GB" b="0" i="0">
                <a:solidFill>
                  <a:srgbClr val="393939"/>
                </a:solidFill>
                <a:effectLst/>
                <a:latin typeface="Graphik"/>
              </a:rPr>
              <a:t>ustomer focus in everything we do</a:t>
            </a:r>
          </a:p>
          <a:p>
            <a:r>
              <a:rPr lang="en-GB" b="1" i="0">
                <a:solidFill>
                  <a:srgbClr val="393939"/>
                </a:solidFill>
                <a:effectLst/>
                <a:latin typeface="Graphik"/>
              </a:rPr>
              <a:t>Digital Strategy</a:t>
            </a:r>
            <a:r>
              <a:rPr lang="en-GB" b="0" i="0">
                <a:solidFill>
                  <a:srgbClr val="393939"/>
                </a:solidFill>
                <a:effectLst/>
                <a:latin typeface="Graphik"/>
              </a:rPr>
              <a:t>: Changes will require new processes and workflows. The Digital Strategy will support these changes. </a:t>
            </a:r>
            <a:endParaRPr lang="en-GB" b="1" i="1"/>
          </a:p>
        </p:txBody>
      </p:sp>
      <p:sp>
        <p:nvSpPr>
          <p:cNvPr id="4" name="Slide Number Placeholder 3"/>
          <p:cNvSpPr>
            <a:spLocks noGrp="1"/>
          </p:cNvSpPr>
          <p:nvPr>
            <p:ph type="sldNum" sz="quarter" idx="5"/>
          </p:nvPr>
        </p:nvSpPr>
        <p:spPr/>
        <p:txBody>
          <a:bodyPr/>
          <a:lstStyle/>
          <a:p>
            <a:fld id="{81C79411-FD59-4A55-8A57-C25AEED01B4E}" type="slidenum">
              <a:rPr lang="en-GB" smtClean="0"/>
              <a:t>2</a:t>
            </a:fld>
            <a:endParaRPr lang="en-GB"/>
          </a:p>
        </p:txBody>
      </p:sp>
    </p:spTree>
    <p:extLst>
      <p:ext uri="{BB962C8B-B14F-4D97-AF65-F5344CB8AC3E}">
        <p14:creationId xmlns:p14="http://schemas.microsoft.com/office/powerpoint/2010/main" val="3424652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Systems thinking</a:t>
            </a:r>
          </a:p>
          <a:p>
            <a:endParaRPr lang="pt-BR"/>
          </a:p>
          <a:p>
            <a:r>
              <a:rPr lang="pt-BR"/>
              <a:t>Cross-</a:t>
            </a:r>
            <a:r>
              <a:rPr lang="pt-BR" baseline="0"/>
              <a:t>departmental workshops</a:t>
            </a:r>
            <a:endParaRPr lang="en-GB"/>
          </a:p>
        </p:txBody>
      </p:sp>
      <p:sp>
        <p:nvSpPr>
          <p:cNvPr id="4" name="Slide Number Placeholder 3"/>
          <p:cNvSpPr>
            <a:spLocks noGrp="1"/>
          </p:cNvSpPr>
          <p:nvPr>
            <p:ph type="sldNum" sz="quarter" idx="10"/>
          </p:nvPr>
        </p:nvSpPr>
        <p:spPr/>
        <p:txBody>
          <a:bodyPr/>
          <a:lstStyle/>
          <a:p>
            <a:fld id="{32C07591-AA45-4EDA-B1FE-CC908DF36A04}" type="slidenum">
              <a:rPr lang="en-GB" smtClean="0"/>
              <a:t>13</a:t>
            </a:fld>
            <a:endParaRPr lang="en-GB"/>
          </a:p>
        </p:txBody>
      </p:sp>
    </p:spTree>
    <p:extLst>
      <p:ext uri="{BB962C8B-B14F-4D97-AF65-F5344CB8AC3E}">
        <p14:creationId xmlns:p14="http://schemas.microsoft.com/office/powerpoint/2010/main" val="4187107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BR" sz="1200" i="0" u="none" strike="noStrike" kern="1200" cap="none" spc="0" normalizeH="0" baseline="0" noProof="0">
                <a:ln>
                  <a:noFill/>
                </a:ln>
                <a:solidFill>
                  <a:srgbClr val="7030A0"/>
                </a:solidFill>
                <a:effectLst/>
                <a:uLnTx/>
                <a:uFillTx/>
              </a:rPr>
              <a:t>Local</a:t>
            </a:r>
            <a:r>
              <a:rPr kumimoji="0" lang="pt-BR" sz="1200" i="0" u="none" strike="noStrike" kern="1200" cap="none" spc="0" normalizeH="0" noProof="0">
                <a:ln>
                  <a:noFill/>
                </a:ln>
                <a:solidFill>
                  <a:srgbClr val="7030A0"/>
                </a:solidFill>
                <a:effectLst/>
                <a:uLnTx/>
                <a:uFillTx/>
              </a:rPr>
              <a:t> knowledge + Theory (CI Methodology)</a:t>
            </a:r>
            <a:endParaRPr kumimoji="0" lang="en-GB" sz="1200" i="0" u="none" strike="noStrike" kern="1200" cap="none" spc="0" normalizeH="0" baseline="0" noProof="0">
              <a:ln>
                <a:noFill/>
              </a:ln>
              <a:solidFill>
                <a:srgbClr val="7030A0"/>
              </a:solidFill>
              <a:effectLst/>
              <a:uLnTx/>
              <a:uFillTx/>
            </a:endParaRP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7030A0"/>
                </a:solidFill>
                <a:effectLst/>
                <a:uLnTx/>
                <a:uFillTx/>
              </a:rPr>
              <a:t>No judgement - No idea</a:t>
            </a:r>
            <a:r>
              <a:rPr kumimoji="0" lang="en-GB" sz="1200" i="0" u="none" strike="noStrike" kern="1200" cap="none" spc="0" normalizeH="0" noProof="0">
                <a:ln>
                  <a:noFill/>
                </a:ln>
                <a:solidFill>
                  <a:srgbClr val="7030A0"/>
                </a:solidFill>
                <a:effectLst/>
                <a:uLnTx/>
                <a:uFillTx/>
              </a:rPr>
              <a:t> is a bad idea – Safe environment</a:t>
            </a:r>
            <a:r>
              <a:rPr kumimoji="0" lang="en-GB" sz="1200" i="0" u="none" strike="noStrike" kern="1200" cap="none" spc="0" normalizeH="0" baseline="0" noProof="0">
                <a:ln>
                  <a:noFill/>
                </a:ln>
                <a:solidFill>
                  <a:srgbClr val="7030A0"/>
                </a:solidFill>
                <a:effectLst/>
                <a:uLnTx/>
                <a:uFillTx/>
              </a:rPr>
              <a:t> where </a:t>
            </a:r>
            <a:r>
              <a:rPr kumimoji="0" lang="en-GB" sz="1200" i="0" u="none" strike="noStrike" kern="1200" cap="none" spc="0" normalizeH="0" noProof="0">
                <a:ln>
                  <a:noFill/>
                </a:ln>
                <a:solidFill>
                  <a:srgbClr val="7030A0"/>
                </a:solidFill>
                <a:effectLst/>
                <a:uLnTx/>
                <a:uFillTx/>
              </a:rPr>
              <a:t>everyone feels empowered to contribute to meaningful decision-making </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pt-BR" sz="1200" baseline="0">
                <a:solidFill>
                  <a:srgbClr val="7030A0"/>
                </a:solidFill>
              </a:rPr>
              <a:t>Focus on solution, not interrested in poiting fingers</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BR" sz="1200" i="0" u="none" strike="noStrike" kern="1200" cap="none" spc="0" normalizeH="0" noProof="0">
                <a:ln>
                  <a:noFill/>
                </a:ln>
                <a:solidFill>
                  <a:srgbClr val="7030A0"/>
                </a:solidFill>
                <a:effectLst/>
                <a:uLnTx/>
                <a:uFillTx/>
              </a:rPr>
              <a:t>CI focuses on creating flow by eliminating waste</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pt-BR" sz="1200" baseline="0">
                <a:solidFill>
                  <a:srgbClr val="7030A0"/>
                </a:solidFill>
              </a:rPr>
              <a:t>Waste</a:t>
            </a:r>
            <a:r>
              <a:rPr lang="pt-BR" sz="1200">
                <a:solidFill>
                  <a:srgbClr val="7030A0"/>
                </a:solidFill>
              </a:rPr>
              <a:t>: small problems that result in operational inefficiency and frustration</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BR" sz="1200" i="0" u="none" strike="noStrike" kern="1200" cap="none" spc="0" normalizeH="0" baseline="0" noProof="0">
                <a:ln>
                  <a:noFill/>
                </a:ln>
                <a:solidFill>
                  <a:srgbClr val="7030A0"/>
                </a:solidFill>
                <a:effectLst/>
                <a:uLnTx/>
                <a:uFillTx/>
              </a:rPr>
              <a:t>Process</a:t>
            </a:r>
            <a:r>
              <a:rPr kumimoji="0" lang="pt-BR" sz="1200" i="0" u="none" strike="noStrike" kern="1200" cap="none" spc="0" normalizeH="0" noProof="0">
                <a:ln>
                  <a:noFill/>
                </a:ln>
                <a:solidFill>
                  <a:srgbClr val="7030A0"/>
                </a:solidFill>
                <a:effectLst/>
                <a:uLnTx/>
                <a:uFillTx/>
              </a:rPr>
              <a:t> oriented – cross departmental</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pt-BR" sz="1200" i="0" u="none" strike="noStrike" kern="1200" cap="none" spc="0" normalizeH="0" baseline="0" noProof="0">
              <a:ln>
                <a:noFill/>
              </a:ln>
              <a:solidFill>
                <a:srgbClr val="7030A0"/>
              </a:solidFill>
              <a:effectLst/>
              <a:uLnTx/>
              <a:uFillTx/>
            </a:endParaRPr>
          </a:p>
          <a:p>
            <a:pPr marL="0" marR="0" lvl="0" indent="0"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t-BR" sz="1200" i="0" u="none" strike="noStrike" kern="1200" cap="none" spc="0" normalizeH="0" baseline="0" noProof="0">
                <a:ln>
                  <a:noFill/>
                </a:ln>
                <a:solidFill>
                  <a:srgbClr val="7030A0"/>
                </a:solidFill>
                <a:effectLst/>
                <a:uLnTx/>
                <a:uFillTx/>
              </a:rPr>
              <a:t>Systems Thinking and Process Oriented Approach</a:t>
            </a:r>
            <a:endParaRPr kumimoji="0" lang="en-GB" i="0" u="none" strike="noStrike" kern="1200" cap="none" spc="0" normalizeH="0" baseline="0" noProof="0">
              <a:ln>
                <a:noFill/>
              </a:ln>
              <a:solidFill>
                <a:srgbClr val="7030A0"/>
              </a:solidFill>
              <a:effectLst/>
              <a:uLnTx/>
              <a:uFillTx/>
            </a:endParaRPr>
          </a:p>
        </p:txBody>
      </p:sp>
      <p:sp>
        <p:nvSpPr>
          <p:cNvPr id="4" name="Slide Number Placeholder 3"/>
          <p:cNvSpPr>
            <a:spLocks noGrp="1"/>
          </p:cNvSpPr>
          <p:nvPr>
            <p:ph type="sldNum" sz="quarter" idx="10"/>
          </p:nvPr>
        </p:nvSpPr>
        <p:spPr/>
        <p:txBody>
          <a:bodyPr/>
          <a:lstStyle/>
          <a:p>
            <a:fld id="{0420C0ED-AC65-4DF5-82D6-6954CC4533B8}" type="slidenum">
              <a:rPr lang="en-GB" smtClean="0"/>
              <a:t>14</a:t>
            </a:fld>
            <a:endParaRPr lang="en-GB"/>
          </a:p>
        </p:txBody>
      </p:sp>
    </p:spTree>
    <p:extLst>
      <p:ext uri="{BB962C8B-B14F-4D97-AF65-F5344CB8AC3E}">
        <p14:creationId xmlns:p14="http://schemas.microsoft.com/office/powerpoint/2010/main" val="2160740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u="none">
                <a:solidFill>
                  <a:srgbClr val="2B2B2B"/>
                </a:solidFill>
                <a:effectLst/>
                <a:latin typeface="Merriweather"/>
              </a:rPr>
              <a:t>Personas </a:t>
            </a:r>
            <a:r>
              <a:rPr lang="en-GB" b="1" i="1">
                <a:solidFill>
                  <a:srgbClr val="2B2B2B"/>
                </a:solidFill>
                <a:effectLst/>
                <a:latin typeface="Merriweather"/>
              </a:rPr>
              <a:t>are Profiles </a:t>
            </a:r>
            <a:r>
              <a:rPr lang="en-GB" b="0" i="1">
                <a:solidFill>
                  <a:srgbClr val="2B2B2B"/>
                </a:solidFill>
                <a:effectLst/>
                <a:latin typeface="Merriweather"/>
              </a:rPr>
              <a:t>that represents a particular group of people (CUSTOMERS,</a:t>
            </a:r>
            <a:r>
              <a:rPr lang="en-GB" b="0" i="1" baseline="0">
                <a:solidFill>
                  <a:srgbClr val="2B2B2B"/>
                </a:solidFill>
                <a:effectLst/>
                <a:latin typeface="Merriweather"/>
              </a:rPr>
              <a:t> USERS, EMPLOYEES OR any other STAKEHOLDER)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baseline="0">
                <a:solidFill>
                  <a:srgbClr val="2B2B2B"/>
                </a:solidFill>
                <a:effectLst/>
                <a:latin typeface="Merriweather"/>
              </a:rPr>
              <a:t>The idea is to understand our users’ needs, experience, behaviours, challenge and goal</a:t>
            </a:r>
            <a:endParaRPr lang="en-GB">
              <a:latin typeface="Merriweath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baseline="0">
              <a:solidFill>
                <a:srgbClr val="2B2B2B"/>
              </a:solidFill>
              <a:effectLst/>
              <a:latin typeface="Merriweather" panose="020F050202020403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baseline="0">
                <a:solidFill>
                  <a:srgbClr val="2B2B2B"/>
                </a:solidFill>
                <a:effectLst/>
                <a:latin typeface="Merriweather"/>
              </a:rPr>
              <a:t>Is a visual representation of a </a:t>
            </a:r>
            <a:r>
              <a:rPr lang="en-GB" b="1" i="1" baseline="0">
                <a:solidFill>
                  <a:srgbClr val="2B2B2B"/>
                </a:solidFill>
                <a:effectLst/>
                <a:latin typeface="Merriweather"/>
              </a:rPr>
              <a:t>set of users</a:t>
            </a:r>
            <a:r>
              <a:rPr lang="en-GB" b="0" i="1" baseline="0">
                <a:solidFill>
                  <a:srgbClr val="2B2B2B"/>
                </a:solidFill>
                <a:effectLst/>
                <a:latin typeface="Merriweather"/>
              </a:rPr>
              <a:t> that help us to visualize, understand, and build relevant connections with the target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Why:</a:t>
            </a:r>
            <a:r>
              <a:rPr lang="en-GB" sz="1200" b="0" i="0" kern="1200" baseline="0">
                <a:solidFill>
                  <a:schemeClr val="tx1"/>
                </a:solidFill>
                <a:effectLst/>
                <a:latin typeface="+mn-lt"/>
                <a:ea typeface="+mn-ea"/>
                <a:cs typeface="+mn-cs"/>
              </a:rPr>
              <a:t> For us start </a:t>
            </a:r>
            <a:r>
              <a:rPr lang="en-GB" sz="1200" b="1" i="0" kern="1200" baseline="0">
                <a:solidFill>
                  <a:schemeClr val="tx1"/>
                </a:solidFill>
                <a:effectLst/>
                <a:latin typeface="+mn-lt"/>
                <a:ea typeface="+mn-ea"/>
                <a:cs typeface="+mn-cs"/>
              </a:rPr>
              <a:t>t</a:t>
            </a:r>
            <a:r>
              <a:rPr lang="en-GB" sz="1200" b="1" i="0" kern="1200">
                <a:solidFill>
                  <a:schemeClr val="tx1"/>
                </a:solidFill>
                <a:effectLst/>
                <a:latin typeface="+mn-lt"/>
                <a:ea typeface="+mn-ea"/>
                <a:cs typeface="+mn-cs"/>
              </a:rPr>
              <a:t>hinking</a:t>
            </a:r>
            <a:r>
              <a:rPr lang="en-GB" sz="1200" b="0" i="0" kern="1200">
                <a:solidFill>
                  <a:schemeClr val="tx1"/>
                </a:solidFill>
                <a:effectLst/>
                <a:latin typeface="+mn-lt"/>
                <a:ea typeface="+mn-ea"/>
                <a:cs typeface="+mn-cs"/>
              </a:rPr>
              <a:t> about the customer and how decisions impact them. Its about understanding our customers and how well our current services meet their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Who: Experts in the subject come together to understand our daily customers and identify shared 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Creating personas will help us to identify and understand the users we are designing for. Focus on </a:t>
            </a:r>
            <a:r>
              <a:rPr lang="en-GB" b="1" i="1">
                <a:solidFill>
                  <a:srgbClr val="2B2B2B"/>
                </a:solidFill>
                <a:effectLst/>
                <a:latin typeface="Merriweather"/>
              </a:rPr>
              <a:t>Customer</a:t>
            </a:r>
            <a:r>
              <a:rPr lang="en-GB" b="1" i="1" baseline="0">
                <a:solidFill>
                  <a:srgbClr val="2B2B2B"/>
                </a:solidFill>
                <a:effectLst/>
                <a:latin typeface="Merriweather"/>
              </a:rPr>
              <a:t> E</a:t>
            </a:r>
            <a:r>
              <a:rPr lang="en-GB" b="1" i="1">
                <a:solidFill>
                  <a:srgbClr val="2B2B2B"/>
                </a:solidFill>
                <a:effectLst/>
                <a:latin typeface="Merriweather"/>
              </a:rPr>
              <a:t>xperience</a:t>
            </a:r>
            <a:r>
              <a:rPr lang="en-GB" b="1" i="1">
                <a:solidFill>
                  <a:srgbClr val="2B2B2B"/>
                </a:solidFill>
                <a:latin typeface="Merriweather"/>
              </a:rPr>
              <a:t> </a:t>
            </a:r>
            <a:endParaRPr lang="en-GB" b="1" i="1">
              <a:solidFill>
                <a:srgbClr val="2B2B2B"/>
              </a:solidFill>
              <a:effectLst/>
              <a:latin typeface="Merriweather" panose="020F0502020204030204" pitchFamily="2" charset="0"/>
            </a:endParaRPr>
          </a:p>
          <a:p>
            <a:endParaRPr lang="en-GB" b="1" i="1">
              <a:solidFill>
                <a:srgbClr val="2B2B2B"/>
              </a:solidFill>
              <a:effectLst/>
              <a:latin typeface="Merriweather" panose="020F0502020204030204" pitchFamily="2" charset="0"/>
            </a:endParaRPr>
          </a:p>
        </p:txBody>
      </p:sp>
      <p:sp>
        <p:nvSpPr>
          <p:cNvPr id="4" name="Slide Number Placeholder 3"/>
          <p:cNvSpPr>
            <a:spLocks noGrp="1"/>
          </p:cNvSpPr>
          <p:nvPr>
            <p:ph type="sldNum" sz="quarter" idx="5"/>
          </p:nvPr>
        </p:nvSpPr>
        <p:spPr/>
        <p:txBody>
          <a:bodyPr/>
          <a:lstStyle/>
          <a:p>
            <a:fld id="{45C3F2AC-4650-44E2-83BB-C04C39D0C0C1}" type="slidenum">
              <a:rPr lang="en-GB" smtClean="0"/>
              <a:t>15</a:t>
            </a:fld>
            <a:endParaRPr lang="en-GB"/>
          </a:p>
        </p:txBody>
      </p:sp>
    </p:spTree>
    <p:extLst>
      <p:ext uri="{BB962C8B-B14F-4D97-AF65-F5344CB8AC3E}">
        <p14:creationId xmlns:p14="http://schemas.microsoft.com/office/powerpoint/2010/main" val="335090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Possible questions for debriefing. </a:t>
            </a:r>
            <a:r>
              <a:rPr lang="en-GB" sz="1200" b="0" i="0" kern="1200">
                <a:solidFill>
                  <a:schemeClr val="tx1"/>
                </a:solidFill>
                <a:effectLst/>
                <a:latin typeface="+mn-lt"/>
                <a:ea typeface="+mn-ea"/>
                <a:cs typeface="+mn-cs"/>
              </a:rPr>
              <a:t>(five iterations.)</a:t>
            </a:r>
            <a:endParaRPr lang="en-GB" sz="1200" b="1" i="0" kern="120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What did you learn from the game?</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How did the team make decisions?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How would things have gone differently if the team had an appointed leader?</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How important were retrospectives?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Did you realize stress? – When?</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Why reduce dropped balls the final result? – Meaning of defect handling.</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Which team dynamics did you experience?</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pt-BR" sz="1200" i="0" u="none" strike="noStrike" kern="1200" cap="none" spc="0" normalizeH="0" baseline="0" noProof="0">
              <a:ln>
                <a:noFill/>
              </a:ln>
              <a:solidFill>
                <a:srgbClr val="7030A0"/>
              </a:solidFill>
              <a:effectLst/>
              <a:uLnTx/>
              <a:uFillTx/>
            </a:endParaRPr>
          </a:p>
          <a:p>
            <a:pPr marL="0" marR="0" lvl="0" indent="0"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t-BR" sz="1200" i="0" u="none" strike="noStrike" kern="1200" cap="none" spc="0" normalizeH="0" baseline="0" noProof="0">
                <a:ln>
                  <a:noFill/>
                </a:ln>
                <a:solidFill>
                  <a:srgbClr val="7030A0"/>
                </a:solidFill>
                <a:effectLst/>
                <a:uLnTx/>
                <a:uFillTx/>
              </a:rPr>
              <a:t>Systems Thinking and Process Oriented Approach </a:t>
            </a:r>
          </a:p>
          <a:p>
            <a:pPr marL="0" marR="0" lvl="0" indent="0"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t-BR" sz="1200" i="0" u="none" strike="noStrike" kern="1200" cap="none" spc="0" normalizeH="0" baseline="0" noProof="0">
              <a:ln>
                <a:noFill/>
              </a:ln>
              <a:solidFill>
                <a:srgbClr val="7030A0"/>
              </a:solidFill>
              <a:effectLst/>
              <a:uLnTx/>
              <a:uFillTx/>
            </a:endParaRPr>
          </a:p>
          <a:p>
            <a:r>
              <a:rPr lang="en-GB" sz="1200" b="1" i="0" kern="1200">
                <a:solidFill>
                  <a:schemeClr val="tx1"/>
                </a:solidFill>
                <a:effectLst/>
                <a:latin typeface="+mn-lt"/>
                <a:ea typeface="+mn-ea"/>
                <a:cs typeface="+mn-cs"/>
              </a:rPr>
              <a:t>The Ball Game </a:t>
            </a:r>
            <a:r>
              <a:rPr lang="en-GB">
                <a:hlinkClick r:id="rId3"/>
              </a:rPr>
              <a:t>The Ball Game - A Creative Team Building Exercise – YouTube</a:t>
            </a:r>
            <a:r>
              <a:rPr lang="en-GB"/>
              <a:t> https://www.youtube.com/watch?v=rva3wRvpS_4 or </a:t>
            </a:r>
            <a:r>
              <a:rPr lang="en-GB">
                <a:hlinkClick r:id="rId4"/>
              </a:rPr>
              <a:t>How to run the Ball point game – YouTube</a:t>
            </a:r>
            <a:r>
              <a:rPr lang="en-GB"/>
              <a:t> https://www.youtube.com/watch?v=UnMWEnt6yGM</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Having trouble keeping all your balls in the air? There’s a game for that…</a:t>
            </a:r>
          </a:p>
          <a:p>
            <a:r>
              <a:rPr lang="en-GB" sz="1200" b="1" i="1" kern="1200">
                <a:solidFill>
                  <a:schemeClr val="tx1"/>
                </a:solidFill>
                <a:effectLst/>
                <a:latin typeface="+mn-lt"/>
                <a:ea typeface="+mn-ea"/>
                <a:cs typeface="+mn-cs"/>
              </a:rPr>
              <a:t>What is The Ball Game all about?</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Ball Game is all about eliminating waste in your company activities and continuously improving processes.</a:t>
            </a:r>
          </a:p>
          <a:p>
            <a:r>
              <a:rPr lang="en-GB" sz="1200" b="0" i="0" kern="1200">
                <a:solidFill>
                  <a:schemeClr val="tx1"/>
                </a:solidFill>
                <a:effectLst/>
                <a:latin typeface="+mn-lt"/>
                <a:ea typeface="+mn-ea"/>
                <a:cs typeface="+mn-cs"/>
              </a:rPr>
              <a:t>In 2 groups, of no less than 5, all you need to do is pass 3 balls between the 5 of you in the same pattern. Sound simple enough? How quick do you think you can do it? Less than a minute? Not bad. Not as good as 0.5 seconds though. I can hear you saying “0.5 seconds? No, surely not! It takes me 0.3 seconds to blink!!” Let’s look at the process.</a:t>
            </a:r>
          </a:p>
          <a:p>
            <a:r>
              <a:rPr lang="en-GB" sz="1200" b="0" i="0" kern="1200">
                <a:solidFill>
                  <a:schemeClr val="tx1"/>
                </a:solidFill>
                <a:effectLst/>
                <a:latin typeface="+mn-lt"/>
                <a:ea typeface="+mn-ea"/>
                <a:cs typeface="+mn-cs"/>
              </a:rPr>
              <a:t>This game could be a simulation of any process. From onboarding staff and clients to the Accounts Payable Process. The Ball represents the task and the movement represents how the responsibility passes from team member to team member.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only rules were:</a:t>
            </a:r>
          </a:p>
          <a:p>
            <a:r>
              <a:rPr lang="en-GB" sz="1200" b="0" i="0" kern="1200">
                <a:solidFill>
                  <a:schemeClr val="tx1"/>
                </a:solidFill>
                <a:effectLst/>
                <a:latin typeface="+mn-lt"/>
                <a:ea typeface="+mn-ea"/>
                <a:cs typeface="+mn-cs"/>
              </a:rPr>
              <a:t>The ball has to have air</a:t>
            </a:r>
          </a:p>
          <a:p>
            <a:r>
              <a:rPr lang="en-GB" sz="1200" b="0" i="0" kern="1200">
                <a:solidFill>
                  <a:schemeClr val="tx1"/>
                </a:solidFill>
                <a:effectLst/>
                <a:latin typeface="+mn-lt"/>
                <a:ea typeface="+mn-ea"/>
                <a:cs typeface="+mn-cs"/>
              </a:rPr>
              <a:t>Everybody must touch the ball</a:t>
            </a:r>
          </a:p>
          <a:p>
            <a:r>
              <a:rPr lang="en-GB" sz="1200" b="0" i="0" kern="1200">
                <a:solidFill>
                  <a:schemeClr val="tx1"/>
                </a:solidFill>
                <a:effectLst/>
                <a:latin typeface="+mn-lt"/>
                <a:ea typeface="+mn-ea"/>
                <a:cs typeface="+mn-cs"/>
              </a:rPr>
              <a:t>It must follow the same pattern each time</a:t>
            </a:r>
          </a:p>
          <a:p>
            <a:r>
              <a:rPr lang="en-GB" sz="1200" b="0" i="0" kern="1200">
                <a:solidFill>
                  <a:schemeClr val="tx1"/>
                </a:solidFill>
                <a:effectLst/>
                <a:latin typeface="+mn-lt"/>
                <a:ea typeface="+mn-ea"/>
                <a:cs typeface="+mn-cs"/>
              </a:rPr>
              <a:t>Start Point is the End Point</a:t>
            </a:r>
          </a:p>
          <a:p>
            <a:r>
              <a:rPr lang="en-GB" sz="1200" b="0" i="0" kern="1200">
                <a:solidFill>
                  <a:schemeClr val="tx1"/>
                </a:solidFill>
                <a:effectLst/>
                <a:latin typeface="+mn-lt"/>
                <a:ea typeface="+mn-ea"/>
                <a:cs typeface="+mn-cs"/>
              </a:rPr>
              <a:t>One set of our clients re-examined their process and decided that crossing the table wasted too much time. They lined up and tried again. This process of Plan Do Check Act, allowed them to trial and error different approaches. This method took 21 seconds. After a few more tries they got it down to 0.5 seconds. Now you’re thinking “this is not possible, tell us how!!” One member of the team stood in the middle of the group, the other members in a circle round the outside. The member in the middle held the three balls in one hand, the members on the outside held out their opposite hands. Touching each member’s hand with the three balls, the middle member span round in a circle. Phenomenal.</a:t>
            </a:r>
          </a:p>
          <a:p>
            <a:r>
              <a:rPr lang="en-GB" sz="1200" b="0" i="0" kern="1200">
                <a:solidFill>
                  <a:schemeClr val="tx1"/>
                </a:solidFill>
                <a:effectLst/>
                <a:latin typeface="+mn-lt"/>
                <a:ea typeface="+mn-ea"/>
                <a:cs typeface="+mn-cs"/>
              </a:rPr>
              <a:t>Questions to consider:</a:t>
            </a:r>
          </a:p>
          <a:p>
            <a:r>
              <a:rPr lang="en-GB" sz="1200" b="0" i="0" kern="1200">
                <a:solidFill>
                  <a:schemeClr val="tx1"/>
                </a:solidFill>
                <a:effectLst/>
                <a:latin typeface="+mn-lt"/>
                <a:ea typeface="+mn-ea"/>
                <a:cs typeface="+mn-cs"/>
              </a:rPr>
              <a:t>Imagine cutting all the waste out of your process so that it takes 1/112 of the original time.</a:t>
            </a:r>
          </a:p>
          <a:p>
            <a:r>
              <a:rPr lang="en-GB" sz="1200" b="0" i="0" kern="1200">
                <a:solidFill>
                  <a:schemeClr val="tx1"/>
                </a:solidFill>
                <a:effectLst/>
                <a:latin typeface="+mn-lt"/>
                <a:ea typeface="+mn-ea"/>
                <a:cs typeface="+mn-cs"/>
              </a:rPr>
              <a:t>Which processes in your business could be Leaned?</a:t>
            </a:r>
          </a:p>
          <a:p>
            <a:r>
              <a:rPr lang="en-GB" sz="1200" b="0" i="0" kern="1200">
                <a:solidFill>
                  <a:schemeClr val="tx1"/>
                </a:solidFill>
                <a:effectLst/>
                <a:latin typeface="+mn-lt"/>
                <a:ea typeface="+mn-ea"/>
                <a:cs typeface="+mn-cs"/>
              </a:rPr>
              <a:t>Is there a lot of waste in a process because “that’s the way its always been done”?</a:t>
            </a:r>
          </a:p>
          <a:p>
            <a:r>
              <a:rPr lang="en-GB" sz="1200" b="0" i="0" kern="1200">
                <a:solidFill>
                  <a:schemeClr val="tx1"/>
                </a:solidFill>
                <a:effectLst/>
                <a:latin typeface="+mn-lt"/>
                <a:ea typeface="+mn-ea"/>
                <a:cs typeface="+mn-cs"/>
              </a:rPr>
              <a:t>Skills, tools and techniques the Ball Game may help you with include Communication, Continuous Improvement, Flow, PDCA, Teamwork and the Eight Wastes.</a:t>
            </a:r>
          </a:p>
          <a:p>
            <a:pPr marL="0" marR="0" lvl="0" indent="0"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t-BR" i="0" u="none" strike="noStrike" kern="1200" cap="none" spc="0" normalizeH="0" baseline="0" noProof="0">
              <a:ln>
                <a:noFill/>
              </a:ln>
              <a:solidFill>
                <a:srgbClr val="7030A0"/>
              </a:solidFill>
              <a:effectLst/>
              <a:uLnTx/>
              <a:uFillTx/>
            </a:endParaRPr>
          </a:p>
          <a:p>
            <a:pPr marL="0" marR="0" lvl="0" indent="0"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t-BR" i="0" u="none" strike="noStrike" kern="1200" cap="none" spc="0" normalizeH="0" baseline="0" noProof="0">
                <a:ln>
                  <a:noFill/>
                </a:ln>
                <a:solidFill>
                  <a:srgbClr val="7030A0"/>
                </a:solidFill>
                <a:effectLst/>
                <a:uLnTx/>
                <a:uFillTx/>
              </a:rPr>
              <a:t>Questions: </a:t>
            </a:r>
            <a:r>
              <a:rPr lang="en-GB">
                <a:hlinkClick r:id="rId5"/>
              </a:rPr>
              <a:t>Ball Point Game - Introducing Agile By The Fun Way • Plays-In-Business</a:t>
            </a:r>
            <a:r>
              <a:rPr lang="en-GB"/>
              <a:t> https://www.plays-in-business.com/ball-point-game-introducing-agile-by-the-fun-way/</a:t>
            </a:r>
            <a:endParaRPr kumimoji="0" lang="en-GB" i="0" u="none" strike="noStrike" kern="1200" cap="none" spc="0" normalizeH="0" baseline="0" noProof="0">
              <a:ln>
                <a:noFill/>
              </a:ln>
              <a:solidFill>
                <a:srgbClr val="7030A0"/>
              </a:solidFill>
              <a:effectLst/>
              <a:uLnTx/>
              <a:uFillTx/>
            </a:endParaRPr>
          </a:p>
        </p:txBody>
      </p:sp>
      <p:sp>
        <p:nvSpPr>
          <p:cNvPr id="4" name="Slide Number Placeholder 3"/>
          <p:cNvSpPr>
            <a:spLocks noGrp="1"/>
          </p:cNvSpPr>
          <p:nvPr>
            <p:ph type="sldNum" sz="quarter" idx="10"/>
          </p:nvPr>
        </p:nvSpPr>
        <p:spPr/>
        <p:txBody>
          <a:bodyPr/>
          <a:lstStyle/>
          <a:p>
            <a:fld id="{0420C0ED-AC65-4DF5-82D6-6954CC4533B8}" type="slidenum">
              <a:rPr lang="en-GB" smtClean="0"/>
              <a:t>16</a:t>
            </a:fld>
            <a:endParaRPr lang="en-GB"/>
          </a:p>
        </p:txBody>
      </p:sp>
    </p:spTree>
    <p:extLst>
      <p:ext uri="{BB962C8B-B14F-4D97-AF65-F5344CB8AC3E}">
        <p14:creationId xmlns:p14="http://schemas.microsoft.com/office/powerpoint/2010/main" val="192174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Possible questions for debriefing. </a:t>
            </a:r>
            <a:r>
              <a:rPr lang="en-GB" sz="1200" b="0" i="0" kern="1200">
                <a:solidFill>
                  <a:schemeClr val="tx1"/>
                </a:solidFill>
                <a:effectLst/>
                <a:latin typeface="+mn-lt"/>
                <a:ea typeface="+mn-ea"/>
                <a:cs typeface="+mn-cs"/>
              </a:rPr>
              <a:t>(five iterations.)</a:t>
            </a:r>
            <a:endParaRPr lang="en-GB" sz="1200" b="1" i="0" kern="120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What did you learn from the game?</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How did the team make decisions?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How would things have gone differently if the team had an appointed leader?</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How important were retrospectives?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Did you realize stress? – When?</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Why reduce dropped balls the final result? – Meaning of defect handling.</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Which team dynamics did you experience?</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pt-BR" sz="1200" i="0" u="none" strike="noStrike" kern="1200" cap="none" spc="0" normalizeH="0" baseline="0" noProof="0">
              <a:ln>
                <a:noFill/>
              </a:ln>
              <a:solidFill>
                <a:srgbClr val="7030A0"/>
              </a:solidFill>
              <a:effectLst/>
              <a:uLnTx/>
              <a:uFillTx/>
            </a:endParaRPr>
          </a:p>
          <a:p>
            <a:pPr marL="0" marR="0" lvl="0" indent="0"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t-BR" sz="1200" i="0" u="none" strike="noStrike" kern="1200" cap="none" spc="0" normalizeH="0" baseline="0" noProof="0">
                <a:ln>
                  <a:noFill/>
                </a:ln>
                <a:solidFill>
                  <a:srgbClr val="7030A0"/>
                </a:solidFill>
                <a:effectLst/>
                <a:uLnTx/>
                <a:uFillTx/>
              </a:rPr>
              <a:t>Systems Thinking and Process Oriented Approach </a:t>
            </a:r>
          </a:p>
          <a:p>
            <a:pPr marL="0" marR="0" lvl="0" indent="0"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t-BR" sz="1200" i="0" u="none" strike="noStrike" kern="1200" cap="none" spc="0" normalizeH="0" baseline="0" noProof="0">
              <a:ln>
                <a:noFill/>
              </a:ln>
              <a:solidFill>
                <a:srgbClr val="7030A0"/>
              </a:solidFill>
              <a:effectLst/>
              <a:uLnTx/>
              <a:uFillTx/>
            </a:endParaRPr>
          </a:p>
          <a:p>
            <a:r>
              <a:rPr lang="en-GB" sz="1200" b="1" i="0" kern="1200">
                <a:solidFill>
                  <a:schemeClr val="tx1"/>
                </a:solidFill>
                <a:effectLst/>
                <a:latin typeface="+mn-lt"/>
                <a:ea typeface="+mn-ea"/>
                <a:cs typeface="+mn-cs"/>
              </a:rPr>
              <a:t>The Ball Game </a:t>
            </a:r>
            <a:r>
              <a:rPr lang="en-GB">
                <a:hlinkClick r:id="rId3"/>
              </a:rPr>
              <a:t>The Ball Game - A Creative Team Building Exercise – YouTube</a:t>
            </a:r>
            <a:r>
              <a:rPr lang="en-GB"/>
              <a:t> https://www.youtube.com/watch?v=rva3wRvpS_4 or </a:t>
            </a:r>
            <a:r>
              <a:rPr lang="en-GB">
                <a:hlinkClick r:id="rId4"/>
              </a:rPr>
              <a:t>How to run the Ball point game – YouTube</a:t>
            </a:r>
            <a:r>
              <a:rPr lang="en-GB"/>
              <a:t> https://www.youtube.com/watch?v=UnMWEnt6yGM</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Having trouble keeping all your balls in the air? There’s a game for that…</a:t>
            </a:r>
          </a:p>
          <a:p>
            <a:r>
              <a:rPr lang="en-GB" sz="1200" b="1" i="1" kern="1200">
                <a:solidFill>
                  <a:schemeClr val="tx1"/>
                </a:solidFill>
                <a:effectLst/>
                <a:latin typeface="+mn-lt"/>
                <a:ea typeface="+mn-ea"/>
                <a:cs typeface="+mn-cs"/>
              </a:rPr>
              <a:t>What is The Ball Game all about?</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Ball Game is all about eliminating waste in your company activities and continuously improving processes.</a:t>
            </a:r>
          </a:p>
          <a:p>
            <a:r>
              <a:rPr lang="en-GB" sz="1200" b="0" i="0" kern="1200">
                <a:solidFill>
                  <a:schemeClr val="tx1"/>
                </a:solidFill>
                <a:effectLst/>
                <a:latin typeface="+mn-lt"/>
                <a:ea typeface="+mn-ea"/>
                <a:cs typeface="+mn-cs"/>
              </a:rPr>
              <a:t>In 2 groups, of no less than 5, all you need to do is pass 3 balls between the 5 of you in the same pattern. Sound simple enough? How quick do you think you can do it? Less than a minute? Not bad. Not as good as 0.5 seconds though. I can hear you saying “0.5 seconds? No, surely not! It takes me 0.3 seconds to blink!!” Let’s look at the process.</a:t>
            </a:r>
          </a:p>
          <a:p>
            <a:r>
              <a:rPr lang="en-GB" sz="1200" b="0" i="0" kern="1200">
                <a:solidFill>
                  <a:schemeClr val="tx1"/>
                </a:solidFill>
                <a:effectLst/>
                <a:latin typeface="+mn-lt"/>
                <a:ea typeface="+mn-ea"/>
                <a:cs typeface="+mn-cs"/>
              </a:rPr>
              <a:t>This game could be a simulation of any process. From onboarding staff and clients to the Accounts Payable Process. The Ball represents the task and the movement represents how the responsibility passes from team member to team member.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only rules were:</a:t>
            </a:r>
          </a:p>
          <a:p>
            <a:r>
              <a:rPr lang="en-GB" sz="1200" b="0" i="0" kern="1200">
                <a:solidFill>
                  <a:schemeClr val="tx1"/>
                </a:solidFill>
                <a:effectLst/>
                <a:latin typeface="+mn-lt"/>
                <a:ea typeface="+mn-ea"/>
                <a:cs typeface="+mn-cs"/>
              </a:rPr>
              <a:t>The ball has to have air</a:t>
            </a:r>
          </a:p>
          <a:p>
            <a:r>
              <a:rPr lang="en-GB" sz="1200" b="0" i="0" kern="1200">
                <a:solidFill>
                  <a:schemeClr val="tx1"/>
                </a:solidFill>
                <a:effectLst/>
                <a:latin typeface="+mn-lt"/>
                <a:ea typeface="+mn-ea"/>
                <a:cs typeface="+mn-cs"/>
              </a:rPr>
              <a:t>Everybody must touch the ball</a:t>
            </a:r>
          </a:p>
          <a:p>
            <a:r>
              <a:rPr lang="en-GB" sz="1200" b="0" i="0" kern="1200">
                <a:solidFill>
                  <a:schemeClr val="tx1"/>
                </a:solidFill>
                <a:effectLst/>
                <a:latin typeface="+mn-lt"/>
                <a:ea typeface="+mn-ea"/>
                <a:cs typeface="+mn-cs"/>
              </a:rPr>
              <a:t>It must follow the same pattern each time</a:t>
            </a:r>
          </a:p>
          <a:p>
            <a:r>
              <a:rPr lang="en-GB" sz="1200" b="0" i="0" kern="1200">
                <a:solidFill>
                  <a:schemeClr val="tx1"/>
                </a:solidFill>
                <a:effectLst/>
                <a:latin typeface="+mn-lt"/>
                <a:ea typeface="+mn-ea"/>
                <a:cs typeface="+mn-cs"/>
              </a:rPr>
              <a:t>Start Point is the End Point</a:t>
            </a:r>
          </a:p>
          <a:p>
            <a:r>
              <a:rPr lang="en-GB" sz="1200" b="0" i="0" kern="1200">
                <a:solidFill>
                  <a:schemeClr val="tx1"/>
                </a:solidFill>
                <a:effectLst/>
                <a:latin typeface="+mn-lt"/>
                <a:ea typeface="+mn-ea"/>
                <a:cs typeface="+mn-cs"/>
              </a:rPr>
              <a:t>One set of our clients re-examined their process and decided that crossing the table wasted too much time. They lined up and tried again. This process of Plan Do Check Act, allowed them to trial and error different approaches. This method took 21 seconds. After a few more tries they got it down to 0.5 seconds. Now you’re thinking “this is not possible, tell us how!!” One member of the team stood in the middle of the group, the other members in a circle round the outside. The member in the middle held the three balls in one hand, the members on the outside held out their opposite hands. Touching each member’s hand with the three balls, the middle member span round in a circle. Phenomenal.</a:t>
            </a:r>
          </a:p>
          <a:p>
            <a:r>
              <a:rPr lang="en-GB" sz="1200" b="0" i="0" kern="1200">
                <a:solidFill>
                  <a:schemeClr val="tx1"/>
                </a:solidFill>
                <a:effectLst/>
                <a:latin typeface="+mn-lt"/>
                <a:ea typeface="+mn-ea"/>
                <a:cs typeface="+mn-cs"/>
              </a:rPr>
              <a:t>Questions to consider:</a:t>
            </a:r>
          </a:p>
          <a:p>
            <a:r>
              <a:rPr lang="en-GB" sz="1200" b="0" i="0" kern="1200">
                <a:solidFill>
                  <a:schemeClr val="tx1"/>
                </a:solidFill>
                <a:effectLst/>
                <a:latin typeface="+mn-lt"/>
                <a:ea typeface="+mn-ea"/>
                <a:cs typeface="+mn-cs"/>
              </a:rPr>
              <a:t>Imagine cutting all the waste out of your process so that it takes 1/112 of the original time.</a:t>
            </a:r>
          </a:p>
          <a:p>
            <a:r>
              <a:rPr lang="en-GB" sz="1200" b="0" i="0" kern="1200">
                <a:solidFill>
                  <a:schemeClr val="tx1"/>
                </a:solidFill>
                <a:effectLst/>
                <a:latin typeface="+mn-lt"/>
                <a:ea typeface="+mn-ea"/>
                <a:cs typeface="+mn-cs"/>
              </a:rPr>
              <a:t>Which processes in your business could be Leaned?</a:t>
            </a:r>
          </a:p>
          <a:p>
            <a:r>
              <a:rPr lang="en-GB" sz="1200" b="0" i="0" kern="1200">
                <a:solidFill>
                  <a:schemeClr val="tx1"/>
                </a:solidFill>
                <a:effectLst/>
                <a:latin typeface="+mn-lt"/>
                <a:ea typeface="+mn-ea"/>
                <a:cs typeface="+mn-cs"/>
              </a:rPr>
              <a:t>Is there a lot of waste in a process because “that’s the way its always been done”?</a:t>
            </a:r>
          </a:p>
          <a:p>
            <a:r>
              <a:rPr lang="en-GB" sz="1200" b="0" i="0" kern="1200">
                <a:solidFill>
                  <a:schemeClr val="tx1"/>
                </a:solidFill>
                <a:effectLst/>
                <a:latin typeface="+mn-lt"/>
                <a:ea typeface="+mn-ea"/>
                <a:cs typeface="+mn-cs"/>
              </a:rPr>
              <a:t>Skills, tools and techniques the Ball Game may help you with include Communication, Continuous Improvement, Flow, PDCA, Teamwork and the Eight Wastes.</a:t>
            </a:r>
          </a:p>
          <a:p>
            <a:pPr marL="0" marR="0" lvl="0" indent="0"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t-BR" i="0" u="none" strike="noStrike" kern="1200" cap="none" spc="0" normalizeH="0" baseline="0" noProof="0">
              <a:ln>
                <a:noFill/>
              </a:ln>
              <a:solidFill>
                <a:srgbClr val="7030A0"/>
              </a:solidFill>
              <a:effectLst/>
              <a:uLnTx/>
              <a:uFillTx/>
            </a:endParaRPr>
          </a:p>
          <a:p>
            <a:pPr marL="0" marR="0" lvl="0" indent="0"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t-BR" i="0" u="none" strike="noStrike" kern="1200" cap="none" spc="0" normalizeH="0" baseline="0" noProof="0">
                <a:ln>
                  <a:noFill/>
                </a:ln>
                <a:solidFill>
                  <a:srgbClr val="7030A0"/>
                </a:solidFill>
                <a:effectLst/>
                <a:uLnTx/>
                <a:uFillTx/>
              </a:rPr>
              <a:t>Questions: </a:t>
            </a:r>
            <a:r>
              <a:rPr lang="en-GB">
                <a:hlinkClick r:id="rId5"/>
              </a:rPr>
              <a:t>Ball Point Game - Introducing Agile By The Fun Way • Plays-In-Business</a:t>
            </a:r>
            <a:r>
              <a:rPr lang="en-GB"/>
              <a:t> https://www.plays-in-business.com/ball-point-game-introducing-agile-by-the-fun-way/</a:t>
            </a:r>
            <a:endParaRPr kumimoji="0" lang="en-GB" i="0" u="none" strike="noStrike" kern="1200" cap="none" spc="0" normalizeH="0" baseline="0" noProof="0">
              <a:ln>
                <a:noFill/>
              </a:ln>
              <a:solidFill>
                <a:srgbClr val="7030A0"/>
              </a:solidFill>
              <a:effectLst/>
              <a:uLnTx/>
              <a:uFillTx/>
            </a:endParaRPr>
          </a:p>
        </p:txBody>
      </p:sp>
      <p:sp>
        <p:nvSpPr>
          <p:cNvPr id="4" name="Slide Number Placeholder 3"/>
          <p:cNvSpPr>
            <a:spLocks noGrp="1"/>
          </p:cNvSpPr>
          <p:nvPr>
            <p:ph type="sldNum" sz="quarter" idx="10"/>
          </p:nvPr>
        </p:nvSpPr>
        <p:spPr/>
        <p:txBody>
          <a:bodyPr/>
          <a:lstStyle/>
          <a:p>
            <a:fld id="{0420C0ED-AC65-4DF5-82D6-6954CC4533B8}" type="slidenum">
              <a:rPr lang="en-GB" smtClean="0"/>
              <a:t>17</a:t>
            </a:fld>
            <a:endParaRPr lang="en-GB"/>
          </a:p>
        </p:txBody>
      </p:sp>
    </p:spTree>
    <p:extLst>
      <p:ext uri="{BB962C8B-B14F-4D97-AF65-F5344CB8AC3E}">
        <p14:creationId xmlns:p14="http://schemas.microsoft.com/office/powerpoint/2010/main" val="404326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en-US" sz="1200" b="0" i="0" u="none" strike="noStrike" kern="1200" cap="none" spc="0" normalizeH="0" baseline="0" noProof="0">
              <a:ln>
                <a:noFill/>
              </a:ln>
              <a:solidFill>
                <a:srgbClr val="FFFFFF"/>
              </a:solidFill>
              <a:effectLst/>
              <a:uLnTx/>
              <a:uFillTx/>
              <a:latin typeface="Avenir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a:t>PDCA Cycle stands for Plan</a:t>
            </a:r>
            <a:r>
              <a:rPr lang="pt-BR" baseline="0"/>
              <a:t>, Do, Check and Act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EE06A-C8CE-4578-83A7-8469C18090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13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6AFE5EE-8521-4257-B5B9-973520254B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4AD52EA-A7E9-48C1-8C75-8B4685AC3490}"/>
              </a:ext>
            </a:extLst>
          </p:cNvPr>
          <p:cNvSpPr>
            <a:spLocks noGrp="1"/>
          </p:cNvSpPr>
          <p:nvPr>
            <p:ph type="body" idx="1"/>
          </p:nvPr>
        </p:nvSpPr>
        <p:spPr/>
        <p:txBody>
          <a:bodyPr/>
          <a:lstStyle/>
          <a:p>
            <a:pPr>
              <a:defRPr/>
            </a:pPr>
            <a:endParaRPr lang="en-GB"/>
          </a:p>
        </p:txBody>
      </p:sp>
      <p:sp>
        <p:nvSpPr>
          <p:cNvPr id="14340" name="Slide Number Placeholder 3">
            <a:extLst>
              <a:ext uri="{FF2B5EF4-FFF2-40B4-BE49-F238E27FC236}">
                <a16:creationId xmlns:a16="http://schemas.microsoft.com/office/drawing/2014/main" id="{79A504E7-3476-4EE4-BD86-B6368E4DF1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FD67F8-9560-4CAB-9CCB-12F6069E322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7682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Outcomes</a:t>
            </a:r>
          </a:p>
          <a:p>
            <a:endParaRPr lang="pt-BR" b="1"/>
          </a:p>
          <a:p>
            <a:pPr marL="571500" indent="-571500">
              <a:buFont typeface="Wingdings" panose="05000000000000000000" pitchFamily="2" charset="2"/>
              <a:buChar char="ü"/>
            </a:pPr>
            <a:r>
              <a:rPr lang="en-US" sz="1100"/>
              <a:t>Increase Stakeholders Value (</a:t>
            </a:r>
            <a:r>
              <a:rPr lang="en-GB" sz="1200" b="0" i="0" kern="1200">
                <a:solidFill>
                  <a:schemeClr val="tx1"/>
                </a:solidFill>
                <a:effectLst/>
                <a:latin typeface="+mn-lt"/>
                <a:ea typeface="+mn-ea"/>
                <a:cs typeface="+mn-cs"/>
              </a:rPr>
              <a:t>maximize the returns and benefits for those involved in or impacted by the organization's operations.</a:t>
            </a:r>
          </a:p>
          <a:p>
            <a:pPr marL="571500" indent="-571500">
              <a:buFont typeface="Wingdings" panose="05000000000000000000" pitchFamily="2" charset="2"/>
              <a:buChar char="ü"/>
            </a:pPr>
            <a:r>
              <a:rPr lang="en-US" sz="1100"/>
              <a:t>Waste Elimination</a:t>
            </a:r>
          </a:p>
          <a:p>
            <a:pPr marL="571500" indent="-571500">
              <a:buFont typeface="Wingdings" panose="05000000000000000000" pitchFamily="2" charset="2"/>
              <a:buChar char="ü"/>
            </a:pPr>
            <a:r>
              <a:rPr lang="en-US" sz="1100"/>
              <a:t>Process Improvement (staff engagement — make people feel welcome and valued)</a:t>
            </a:r>
          </a:p>
          <a:p>
            <a:pPr marL="571500" indent="-571500">
              <a:buFont typeface="Wingdings" panose="05000000000000000000" pitchFamily="2" charset="2"/>
              <a:buChar char="ü"/>
            </a:pPr>
            <a:r>
              <a:rPr lang="en-US" sz="1100"/>
              <a:t>Sharing best practices</a:t>
            </a:r>
          </a:p>
          <a:p>
            <a:pPr marL="571500" indent="-571500">
              <a:buFont typeface="Wingdings" panose="05000000000000000000" pitchFamily="2" charset="2"/>
              <a:buChar char="ü"/>
            </a:pPr>
            <a:r>
              <a:rPr lang="en-US" sz="1100" b="0"/>
              <a:t>Alignment with business strategies </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a:t>Restless Dissatisfaction</a:t>
            </a:r>
          </a:p>
          <a:p>
            <a:pPr marL="571500" indent="-571500">
              <a:buFont typeface="Wingdings" panose="05000000000000000000" pitchFamily="2" charset="2"/>
              <a:buChar char="ü"/>
            </a:pPr>
            <a:endParaRPr lang="en-US" sz="1100" b="0"/>
          </a:p>
          <a:p>
            <a:pPr marL="0" marR="0" lvl="0" indent="0" algn="just" defTabSz="228600" eaLnBrk="1" fontAlgn="auto" latinLnBrk="0" hangingPunct="1">
              <a:lnSpc>
                <a:spcPct val="117999"/>
              </a:lnSpc>
              <a:spcBef>
                <a:spcPts val="0"/>
              </a:spcBef>
              <a:spcAft>
                <a:spcPts val="0"/>
              </a:spcAft>
              <a:buClrTx/>
              <a:buSzTx/>
              <a:buFontTx/>
              <a:buNone/>
              <a:tabLst/>
              <a:defRPr/>
            </a:pPr>
            <a:endParaRPr lang="en-US" sz="1100" b="0" i="1">
              <a:solidFill>
                <a:srgbClr val="2E343C"/>
              </a:solidFill>
              <a:effectLst/>
              <a:latin typeface="Univers LT W01"/>
            </a:endParaRPr>
          </a:p>
        </p:txBody>
      </p:sp>
    </p:spTree>
    <p:extLst>
      <p:ext uri="{BB962C8B-B14F-4D97-AF65-F5344CB8AC3E}">
        <p14:creationId xmlns:p14="http://schemas.microsoft.com/office/powerpoint/2010/main" val="26840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service returns were received by the end of May and were analysed by Transformation team and Finance. In total there were </a:t>
            </a:r>
            <a:r>
              <a:rPr lang="en-GB" b="1"/>
              <a:t>24 service </a:t>
            </a:r>
            <a:r>
              <a:rPr lang="en-GB"/>
              <a:t>returns completed giving us a capture in time of MVDC services. All through June and finishing the first week of July the Service review deep dive sessions were held this was so we could explore further the potential opportunities for improvement. This process generated around a further 150 ideas for improvement and gave us a good understanding of all departments. Feedback received from BMT managers through this process was good as many saw it as a useful exercise to step back and consider future needs of their service area. </a:t>
            </a:r>
          </a:p>
          <a:p>
            <a:r>
              <a:rPr lang="en-GB"/>
              <a:t>Since closing the service review process the transformation team have worked hard to categorise and organise the ideas. This has resulted in identifying 11 major themes for programmes to bring in the change you have identified for our council. These themes capture most of the ideas into major programmes of work leaving just 27 ideas that would be considered as standalone projects. </a:t>
            </a:r>
          </a:p>
          <a:p>
            <a:r>
              <a:rPr lang="en-GB"/>
              <a:t>SLT have looked at these ideas and have asked that the vast majority are taken forward to be considered as part of the business cases development. </a:t>
            </a:r>
          </a:p>
          <a:p>
            <a:endParaRPr lang="en-GB"/>
          </a:p>
        </p:txBody>
      </p:sp>
      <p:sp>
        <p:nvSpPr>
          <p:cNvPr id="4" name="Slide Number Placeholder 3"/>
          <p:cNvSpPr>
            <a:spLocks noGrp="1"/>
          </p:cNvSpPr>
          <p:nvPr>
            <p:ph type="sldNum" sz="quarter" idx="5"/>
          </p:nvPr>
        </p:nvSpPr>
        <p:spPr/>
        <p:txBody>
          <a:bodyPr/>
          <a:lstStyle/>
          <a:p>
            <a:fld id="{45C3F2AC-4650-44E2-83BB-C04C39D0C0C1}" type="slidenum">
              <a:rPr lang="en-GB" smtClean="0"/>
              <a:t>4</a:t>
            </a:fld>
            <a:endParaRPr lang="en-GB"/>
          </a:p>
        </p:txBody>
      </p:sp>
    </p:spTree>
    <p:extLst>
      <p:ext uri="{BB962C8B-B14F-4D97-AF65-F5344CB8AC3E}">
        <p14:creationId xmlns:p14="http://schemas.microsoft.com/office/powerpoint/2010/main" val="203075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The 9 major themes are as follows:</a:t>
            </a:r>
          </a:p>
          <a:p>
            <a:r>
              <a:rPr lang="en-GB"/>
              <a:t>Finance transformation – appeared in most service reviews. This programme will look at improved processes, potential for Shared Services to aid resilience and systems enhancement.</a:t>
            </a:r>
          </a:p>
          <a:p>
            <a:r>
              <a:rPr lang="en-GB"/>
              <a:t>Property efficiencies – similar to the finance programme this will enable us to look across the service for ways to improve what we do.</a:t>
            </a:r>
          </a:p>
          <a:p>
            <a:r>
              <a:rPr lang="en-GB"/>
              <a:t>Procurement – this will allow us to conduct a compliance review, create an accurate contracts database and renegotiate and consolidate our contracts.</a:t>
            </a:r>
          </a:p>
          <a:p>
            <a:r>
              <a:rPr lang="en-GB"/>
              <a:t>Shift Left – this will focus on making sure that customer contact is undertaken in the most cost effective way possible with a significant move to online transactions to offer 24/7 service</a:t>
            </a:r>
          </a:p>
          <a:p>
            <a:r>
              <a:rPr lang="en-GB"/>
              <a:t>Fees &amp; charges – many of you said that there was greater scope to increase what we charge for the services we deliver. We can see across the county that most D&amp;B’s are looking into this also. We will be devising an approach that allows us to better cost our services to understand what we should be charging. </a:t>
            </a:r>
          </a:p>
          <a:p>
            <a:r>
              <a:rPr lang="en-GB"/>
              <a:t>Strategic reduction – this is looking at making sure that we make a choice for areas of our work that we are not obliged to do. Much of the things we do on a discretionary basis are value add so unlikely to be impacted now. However, there were some clear things you told us that it would make sense to either reduce or cease. For example we currently hold a stock of litter picking equipment that we handle the logistics for if ever a community group requests access to these. It makes sense for us to continue to support groups wanting to help keep our district clean, but rather than complex and resource intensive ways to manage this we will look at simpler cheaper ways to provide the same support. </a:t>
            </a:r>
          </a:p>
          <a:p>
            <a:r>
              <a:rPr lang="en-GB"/>
              <a:t>Partnerships – several examples came up where partnerships are a potential to offer us more resilience and benefits in working with other councils. Partnerships are complex and so we want to develop a partnership approach for Mole Valley DC and be clear on our principles for a successful partnership arrangement. </a:t>
            </a:r>
          </a:p>
          <a:p>
            <a:r>
              <a:rPr lang="en-GB"/>
              <a:t>Process improvements collects all of those processes that you have told us could benefit from review. As mentioned these will be prioritised and worked through based on the impact they will have to our council.</a:t>
            </a:r>
          </a:p>
          <a:p>
            <a:r>
              <a:rPr lang="en-GB"/>
              <a:t>Lastly and our most significant area of work will be to look at how we can get the most from our assets. The sub groups shown are where there was considerable input from you all on ways we can make the most from these areas of our portfolio. Each of these including a separate look at assets in general will have a paper that SLT will use to evaluate the options for the strategic approach to our assets.</a:t>
            </a:r>
          </a:p>
          <a:p>
            <a:endParaRPr lang="en-GB"/>
          </a:p>
        </p:txBody>
      </p:sp>
      <p:sp>
        <p:nvSpPr>
          <p:cNvPr id="4" name="Slide Number Placeholder 3"/>
          <p:cNvSpPr>
            <a:spLocks noGrp="1"/>
          </p:cNvSpPr>
          <p:nvPr>
            <p:ph type="sldNum" sz="quarter" idx="5"/>
          </p:nvPr>
        </p:nvSpPr>
        <p:spPr/>
        <p:txBody>
          <a:bodyPr/>
          <a:lstStyle/>
          <a:p>
            <a:fld id="{45C3F2AC-4650-44E2-83BB-C04C39D0C0C1}" type="slidenum">
              <a:rPr lang="en-GB" smtClean="0"/>
              <a:t>5</a:t>
            </a:fld>
            <a:endParaRPr lang="en-GB"/>
          </a:p>
        </p:txBody>
      </p:sp>
    </p:spTree>
    <p:extLst>
      <p:ext uri="{BB962C8B-B14F-4D97-AF65-F5344CB8AC3E}">
        <p14:creationId xmlns:p14="http://schemas.microsoft.com/office/powerpoint/2010/main" val="229584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 have maintained in earlier presentations to you all there will be two tramlines of work for transformation. The first is the transformation programmes which are likely to be our themes of work mentioned in the previous slide. The reason these are placed into this category is due to the fact that these are usually </a:t>
            </a:r>
            <a:r>
              <a:rPr lang="en-GB" b="1"/>
              <a:t>complex</a:t>
            </a:r>
            <a:r>
              <a:rPr lang="en-GB"/>
              <a:t> and involve major change in what we do. They almost always require investment to make the change happen, carry higher risk and therefore require closer monitoring and need strategic oversight for direction and decision. Due to the complexity, they will require a temporary dedicated project team to drive forward the plan and tend take longer than a year to complete. </a:t>
            </a:r>
            <a:endParaRPr lang="en-US"/>
          </a:p>
          <a:p>
            <a:endParaRPr lang="en-GB"/>
          </a:p>
          <a:p>
            <a:r>
              <a:rPr lang="en-GB"/>
              <a:t>Continuous improvement in contrast are the much less complex and take less effort to achieve. This allows us as an organisation to take small incremental steps to progress quick initiatives that help make our services better. These improvements will have either no or at the most very minimal investment to make happen. They tend to be small changes to operation such as a revision to process or introduction of an e-form and by their nature are lower risk to the organisation. As such often the decision making can be less formal and can be made at department level and initiatives can be implemented in shorter timescales. </a:t>
            </a:r>
            <a:endParaRPr lang="en-GB">
              <a:cs typeface="Calibri"/>
            </a:endParaRPr>
          </a:p>
        </p:txBody>
      </p:sp>
      <p:sp>
        <p:nvSpPr>
          <p:cNvPr id="4" name="Slide Number Placeholder 3"/>
          <p:cNvSpPr>
            <a:spLocks noGrp="1"/>
          </p:cNvSpPr>
          <p:nvPr>
            <p:ph type="sldNum" sz="quarter" idx="10"/>
          </p:nvPr>
        </p:nvSpPr>
        <p:spPr/>
        <p:txBody>
          <a:bodyPr/>
          <a:lstStyle/>
          <a:p>
            <a:fld id="{32C07591-AA45-4EDA-B1FE-CC908DF36A04}" type="slidenum">
              <a:rPr lang="en-GB" smtClean="0"/>
              <a:t>6</a:t>
            </a:fld>
            <a:endParaRPr lang="en-GB"/>
          </a:p>
        </p:txBody>
      </p:sp>
    </p:spTree>
    <p:extLst>
      <p:ext uri="{BB962C8B-B14F-4D97-AF65-F5344CB8AC3E}">
        <p14:creationId xmlns:p14="http://schemas.microsoft.com/office/powerpoint/2010/main" val="26344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order to try and identify what type of approach to take with each of the ideas we are able to use an action priority matrix. </a:t>
            </a:r>
          </a:p>
          <a:p>
            <a:r>
              <a:rPr lang="en-GB"/>
              <a:t>Where ideas have considerable effort to achieve but have significant impact to our council priorities these will be our transformation projects. We can expect that most of the major themes will fall in this area. Where the effort is less these will form our pipeline of continuous improvement opportunities and they will be prioritised by those that have the highest impact to our council.</a:t>
            </a:r>
          </a:p>
        </p:txBody>
      </p:sp>
      <p:sp>
        <p:nvSpPr>
          <p:cNvPr id="4" name="Slide Number Placeholder 3"/>
          <p:cNvSpPr>
            <a:spLocks noGrp="1"/>
          </p:cNvSpPr>
          <p:nvPr>
            <p:ph type="sldNum" sz="quarter" idx="10"/>
          </p:nvPr>
        </p:nvSpPr>
        <p:spPr/>
        <p:txBody>
          <a:bodyPr/>
          <a:lstStyle/>
          <a:p>
            <a:fld id="{32C07591-AA45-4EDA-B1FE-CC908DF36A04}" type="slidenum">
              <a:rPr lang="en-GB" smtClean="0"/>
              <a:t>7</a:t>
            </a:fld>
            <a:endParaRPr lang="en-GB"/>
          </a:p>
        </p:txBody>
      </p:sp>
    </p:spTree>
    <p:extLst>
      <p:ext uri="{BB962C8B-B14F-4D97-AF65-F5344CB8AC3E}">
        <p14:creationId xmlns:p14="http://schemas.microsoft.com/office/powerpoint/2010/main" val="162965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last thing to look at is some of the key dates ahead of us. </a:t>
            </a:r>
            <a:endParaRPr lang="en-US"/>
          </a:p>
          <a:p>
            <a:r>
              <a:rPr lang="en-GB"/>
              <a:t>August will be a busy period as we look to confirm our projects that will be taken forward. The first step in this process will be the scoping documents. This will take all the major themes and start to expand on what the project would look to achieve. The scoping documents will look at the benefits we can expect, risks that might emerge, the amount of investment that will be needed to make it happen and an estimate of the savings that the project will bring. SLT will use this information to further rationalise the number of projects that progress to the next stage. </a:t>
            </a:r>
            <a:endParaRPr lang="en-GB">
              <a:cs typeface="Calibri"/>
            </a:endParaRPr>
          </a:p>
          <a:p>
            <a:r>
              <a:rPr lang="en-GB"/>
              <a:t>This next stage will be the development of the project into a full business case. This will give us much more certainty on the project elements explored through the scoping document and detail the project team needed. The business cases will then be assessed and SLT will make the final decision on what will be taken forward as part of transformation. </a:t>
            </a:r>
            <a:endParaRPr lang="en-GB">
              <a:cs typeface="Calibri"/>
            </a:endParaRPr>
          </a:p>
          <a:p>
            <a:r>
              <a:rPr lang="en-GB"/>
              <a:t>Once the programme is locked in from an officers perspective we will begin engagement with members over Sept &amp; October. Where we will need member approval will be where the projects have a significant resident or business impact and/or have the need for investment beyond the agreed budgets. We will use the newly formed </a:t>
            </a:r>
            <a:r>
              <a:rPr lang="en-GB" b="1"/>
              <a:t>member reference group </a:t>
            </a:r>
            <a:r>
              <a:rPr lang="en-GB"/>
              <a:t>to help shape the projects that have an external impact and any additional funding will be agreed at cabinet at the end of November. </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45C3F2AC-4650-44E2-83BB-C04C39D0C0C1}" type="slidenum">
              <a:rPr lang="en-GB" smtClean="0"/>
              <a:t>8</a:t>
            </a:fld>
            <a:endParaRPr lang="en-GB"/>
          </a:p>
        </p:txBody>
      </p:sp>
    </p:spTree>
    <p:extLst>
      <p:ext uri="{BB962C8B-B14F-4D97-AF65-F5344CB8AC3E}">
        <p14:creationId xmlns:p14="http://schemas.microsoft.com/office/powerpoint/2010/main" val="281363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Scientific methodology is a step-by-step approach that scientists use to learn about the world and answer questions through careful observation, experimentation, and analysis.</a:t>
            </a:r>
            <a:endParaRPr lang="pt-BR"/>
          </a:p>
          <a:p>
            <a:pPr marL="0" marR="0" lvl="0" indent="0" algn="l" defTabSz="914400" rtl="0" eaLnBrk="1" fontAlgn="auto" latinLnBrk="0" hangingPunct="1">
              <a:lnSpc>
                <a:spcPct val="100000"/>
              </a:lnSpc>
              <a:spcBef>
                <a:spcPts val="0"/>
              </a:spcBef>
              <a:spcAft>
                <a:spcPts val="0"/>
              </a:spcAft>
              <a:buClrTx/>
              <a:buSzTx/>
              <a:buFontTx/>
              <a:buNone/>
              <a:tabLst/>
              <a:defRPr/>
            </a:pPr>
            <a:endParaRPr lang="pt-BR"/>
          </a:p>
          <a:p>
            <a:pPr marL="0" marR="0" lvl="0" indent="0" algn="l" defTabSz="914400" rtl="0" eaLnBrk="1" fontAlgn="auto" latinLnBrk="0" hangingPunct="1">
              <a:lnSpc>
                <a:spcPct val="100000"/>
              </a:lnSpc>
              <a:spcBef>
                <a:spcPts val="0"/>
              </a:spcBef>
              <a:spcAft>
                <a:spcPts val="0"/>
              </a:spcAft>
              <a:buClrTx/>
              <a:buSzTx/>
              <a:buFontTx/>
              <a:buNone/>
              <a:tabLst/>
              <a:defRPr/>
            </a:pPr>
            <a:r>
              <a:rPr lang="pt-BR"/>
              <a:t>CI</a:t>
            </a:r>
            <a:r>
              <a:rPr lang="pt-BR" baseline="0"/>
              <a:t> c</a:t>
            </a:r>
            <a:r>
              <a:rPr lang="pt-BR"/>
              <a:t>omes from the Japanese</a:t>
            </a:r>
            <a:r>
              <a:rPr lang="pt-BR" baseline="0"/>
              <a:t> Term – KAIZEN (</a:t>
            </a:r>
            <a:r>
              <a:rPr lang="pt-BR"/>
              <a:t>Cientific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When a cycle ends - another cycle starts to improve what was not addressed in the previous cycle</a:t>
            </a:r>
            <a:endParaRPr lang="pt-BR"/>
          </a:p>
          <a:p>
            <a:endParaRPr lang="pt-BR"/>
          </a:p>
          <a:p>
            <a:r>
              <a:rPr lang="pt-BR"/>
              <a:t>Continuous</a:t>
            </a:r>
            <a:r>
              <a:rPr lang="pt-BR" baseline="0"/>
              <a:t> Improvement main focus is </a:t>
            </a:r>
            <a:r>
              <a:rPr lang="en-GB" sz="1200" b="0" i="0" kern="1200">
                <a:solidFill>
                  <a:schemeClr val="tx1"/>
                </a:solidFill>
                <a:effectLst/>
                <a:latin typeface="+mn-lt"/>
                <a:ea typeface="+mn-ea"/>
                <a:cs typeface="+mn-cs"/>
              </a:rPr>
              <a:t> streamline workflows by removing/reducing waste – consequently</a:t>
            </a:r>
            <a:r>
              <a:rPr lang="en-GB" sz="1200" b="0" i="0" kern="1200" baseline="0">
                <a:solidFill>
                  <a:schemeClr val="tx1"/>
                </a:solidFill>
                <a:effectLst/>
                <a:latin typeface="+mn-lt"/>
                <a:ea typeface="+mn-ea"/>
                <a:cs typeface="+mn-cs"/>
              </a:rPr>
              <a:t> we will reduce frustration at workplace and increase staff and customer satisfaction</a:t>
            </a:r>
          </a:p>
          <a:p>
            <a:endParaRPr lang="en-US" sz="1200" b="0" i="0" kern="1200" baseline="0">
              <a:solidFill>
                <a:schemeClr val="tx1"/>
              </a:solidFill>
              <a:effectLst/>
              <a:latin typeface="+mn-lt"/>
              <a:ea typeface="+mn-ea"/>
              <a:cs typeface="+mn-cs"/>
            </a:endParaRP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Waste example – Mole Valley Life process (Defect, Overproduction and Waiting)</a:t>
            </a:r>
            <a:endParaRPr lang="en-GB" sz="1200" b="0" i="0" kern="1200" baseline="0">
              <a:solidFill>
                <a:schemeClr val="tx1"/>
              </a:solidFill>
              <a:effectLst/>
              <a:latin typeface="+mn-lt"/>
              <a:ea typeface="+mn-ea"/>
              <a:cs typeface="+mn-cs"/>
            </a:endParaRPr>
          </a:p>
          <a:p>
            <a:endParaRPr lang="pt-BR" sz="1200" b="0" i="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7030A0"/>
                </a:solidFill>
              </a:rPr>
              <a:t>New habits can be created and maintained through small daily changes</a:t>
            </a:r>
            <a:r>
              <a:rPr lang="en-US" sz="1200" b="1" baseline="0">
                <a:solidFill>
                  <a:srgbClr val="7030A0"/>
                </a:solidFill>
              </a:rPr>
              <a:t> - </a:t>
            </a:r>
            <a:r>
              <a:rPr lang="en-GB"/>
              <a:t>Elimination of </a:t>
            </a:r>
            <a:r>
              <a:rPr lang="en-GB" b="1"/>
              <a:t>waste</a:t>
            </a:r>
            <a:r>
              <a:rPr lang="en-GB"/>
              <a:t> using </a:t>
            </a:r>
            <a:r>
              <a:rPr lang="en-GB" b="1"/>
              <a:t>cheap tools </a:t>
            </a:r>
            <a:r>
              <a:rPr lang="en-GB"/>
              <a:t>relying on colleagues' motivation and creativity to improve processes</a:t>
            </a:r>
          </a:p>
        </p:txBody>
      </p:sp>
      <p:sp>
        <p:nvSpPr>
          <p:cNvPr id="4" name="Slide Number Placeholder 3"/>
          <p:cNvSpPr>
            <a:spLocks noGrp="1"/>
          </p:cNvSpPr>
          <p:nvPr>
            <p:ph type="sldNum" sz="quarter" idx="10"/>
          </p:nvPr>
        </p:nvSpPr>
        <p:spPr/>
        <p:txBody>
          <a:bodyPr/>
          <a:lstStyle/>
          <a:p>
            <a:fld id="{0420C0ED-AC65-4DF5-82D6-6954CC4533B8}" type="slidenum">
              <a:rPr lang="en-GB" smtClean="0"/>
              <a:t>9</a:t>
            </a:fld>
            <a:endParaRPr lang="en-GB"/>
          </a:p>
        </p:txBody>
      </p:sp>
    </p:spTree>
    <p:extLst>
      <p:ext uri="{BB962C8B-B14F-4D97-AF65-F5344CB8AC3E}">
        <p14:creationId xmlns:p14="http://schemas.microsoft.com/office/powerpoint/2010/main" val="27103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every change results in improvement</a:t>
            </a:r>
          </a:p>
          <a:p>
            <a:endParaRPr lang="pt-BR"/>
          </a:p>
          <a:p>
            <a:endParaRPr lang="pt-BR"/>
          </a:p>
          <a:p>
            <a:endParaRPr lang="pt-B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venir Book"/>
              </a:rPr>
              <a:t>Continuous Improvement Methodology is the learning process to be used by the </a:t>
            </a:r>
            <a:r>
              <a:rPr kumimoji="0" lang="en-US" sz="1200" b="0" i="0" u="none" strike="noStrike" kern="1200" cap="none" spc="0" normalizeH="0" baseline="0" noProof="0" err="1">
                <a:ln>
                  <a:noFill/>
                </a:ln>
                <a:solidFill>
                  <a:srgbClr val="FFFFFF"/>
                </a:solidFill>
                <a:effectLst/>
                <a:uLnTx/>
                <a:uFillTx/>
                <a:latin typeface="Avenir Book"/>
              </a:rPr>
              <a:t>organisation</a:t>
            </a:r>
            <a:r>
              <a:rPr kumimoji="0" lang="en-US" sz="1200" b="0" i="0" u="none" strike="noStrike" kern="1200" cap="none" spc="0" normalizeH="0" baseline="0" noProof="0">
                <a:ln>
                  <a:noFill/>
                </a:ln>
                <a:solidFill>
                  <a:srgbClr val="FFFFFF"/>
                </a:solidFill>
                <a:effectLst/>
                <a:uLnTx/>
                <a:uFillTx/>
                <a:latin typeface="Avenir Book"/>
              </a:rPr>
              <a:t> to identify changes that have the potential to lead to improvements.</a:t>
            </a:r>
          </a:p>
          <a:p>
            <a:endParaRPr lang="en-GB"/>
          </a:p>
          <a:p>
            <a:endParaRPr lang="en-GB"/>
          </a:p>
        </p:txBody>
      </p:sp>
      <p:sp>
        <p:nvSpPr>
          <p:cNvPr id="4" name="Slide Number Placeholder 3"/>
          <p:cNvSpPr>
            <a:spLocks noGrp="1"/>
          </p:cNvSpPr>
          <p:nvPr>
            <p:ph type="sldNum" sz="quarter" idx="10"/>
          </p:nvPr>
        </p:nvSpPr>
        <p:spPr/>
        <p:txBody>
          <a:bodyPr/>
          <a:lstStyle/>
          <a:p>
            <a:fld id="{32C07591-AA45-4EDA-B1FE-CC908DF36A04}" type="slidenum">
              <a:rPr lang="en-GB" smtClean="0"/>
              <a:t>10</a:t>
            </a:fld>
            <a:endParaRPr lang="en-GB"/>
          </a:p>
        </p:txBody>
      </p:sp>
    </p:spTree>
    <p:extLst>
      <p:ext uri="{BB962C8B-B14F-4D97-AF65-F5344CB8AC3E}">
        <p14:creationId xmlns:p14="http://schemas.microsoft.com/office/powerpoint/2010/main" val="311732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KPI monitoring importance </a:t>
            </a:r>
            <a:r>
              <a:rPr lang="en-GB">
                <a:hlinkClick r:id="rId3"/>
              </a:rPr>
              <a:t>143 Local Government KPIs &amp; Scorecard Measures | </a:t>
            </a:r>
            <a:r>
              <a:rPr lang="en-GB" err="1">
                <a:hlinkClick r:id="rId3"/>
              </a:rPr>
              <a:t>ClearPoint</a:t>
            </a:r>
            <a:r>
              <a:rPr lang="en-GB">
                <a:hlinkClick r:id="rId3"/>
              </a:rPr>
              <a:t> Strategy</a:t>
            </a:r>
            <a:endParaRPr lang="en-GB"/>
          </a:p>
          <a:p>
            <a:endParaRPr lang="pt-B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Key Performance Indicators (KPIs) play a crucial role in the success of a continuous improvement strategy within an organization. They give us clear goals to measure progress, find things we can do better, and make the whole company work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Examples</a:t>
            </a:r>
            <a:r>
              <a:rPr lang="pt-B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i="0" kern="1200">
                <a:solidFill>
                  <a:schemeClr val="tx1"/>
                </a:solidFill>
                <a:effectLst/>
                <a:latin typeface="+mn-lt"/>
                <a:ea typeface="+mn-ea"/>
                <a:cs typeface="+mn-cs"/>
              </a:rPr>
              <a:t>Average Number of Customer Complaints per Week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i="0" kern="1200">
                <a:solidFill>
                  <a:schemeClr val="tx1"/>
                </a:solidFill>
                <a:effectLst/>
                <a:latin typeface="+mn-lt"/>
                <a:ea typeface="+mn-ea"/>
                <a:cs typeface="+mn-cs"/>
              </a:rPr>
              <a:t>Resident Satisfaction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i="0" kern="1200">
                <a:solidFill>
                  <a:schemeClr val="tx1"/>
                </a:solidFill>
                <a:effectLst/>
                <a:latin typeface="+mn-lt"/>
                <a:ea typeface="+mn-ea"/>
                <a:cs typeface="+mn-cs"/>
              </a:rPr>
              <a:t>Employee Satisfaction Index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i="0" kern="1200">
                <a:solidFill>
                  <a:schemeClr val="tx1"/>
                </a:solidFill>
                <a:effectLst/>
                <a:latin typeface="+mn-lt"/>
                <a:ea typeface="+mn-ea"/>
                <a:cs typeface="+mn-cs"/>
              </a:rPr>
              <a:t>Unemployment Rate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i="0" kern="1200">
                <a:solidFill>
                  <a:schemeClr val="tx1"/>
                </a:solidFill>
                <a:effectLst/>
                <a:latin typeface="+mn-lt"/>
                <a:ea typeface="+mn-ea"/>
                <a:cs typeface="+mn-cs"/>
              </a:rPr>
              <a:t>Average Number of Hours to Complete Service Desk Request</a:t>
            </a:r>
            <a:endParaRPr lang="en-GB"/>
          </a:p>
        </p:txBody>
      </p:sp>
      <p:sp>
        <p:nvSpPr>
          <p:cNvPr id="4" name="Slide Number Placeholder 3"/>
          <p:cNvSpPr>
            <a:spLocks noGrp="1"/>
          </p:cNvSpPr>
          <p:nvPr>
            <p:ph type="sldNum" sz="quarter" idx="10"/>
          </p:nvPr>
        </p:nvSpPr>
        <p:spPr/>
        <p:txBody>
          <a:bodyPr/>
          <a:lstStyle/>
          <a:p>
            <a:fld id="{32C07591-AA45-4EDA-B1FE-CC908DF36A04}" type="slidenum">
              <a:rPr lang="en-GB" smtClean="0"/>
              <a:t>11</a:t>
            </a:fld>
            <a:endParaRPr lang="en-GB"/>
          </a:p>
        </p:txBody>
      </p:sp>
    </p:spTree>
    <p:extLst>
      <p:ext uri="{BB962C8B-B14F-4D97-AF65-F5344CB8AC3E}">
        <p14:creationId xmlns:p14="http://schemas.microsoft.com/office/powerpoint/2010/main" val="334098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31C9-F551-AAEC-B889-7C3311BC88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8D538D-F4FE-40CF-68B6-81C6CB6D3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15BBB0-EC3C-022A-7EBA-A24A159ED5F2}"/>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5" name="Footer Placeholder 4">
            <a:extLst>
              <a:ext uri="{FF2B5EF4-FFF2-40B4-BE49-F238E27FC236}">
                <a16:creationId xmlns:a16="http://schemas.microsoft.com/office/drawing/2014/main" id="{31BB35E3-3D20-5B1D-FD40-E0700FBC14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D1C494-7A2F-8FCF-8DAB-FC9AB4790C18}"/>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246978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133A-778A-69CB-4575-A84A878780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5DD978-23B5-07F8-61D9-47ED7ED59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D053B8-74B6-2538-088F-F6A2F4BDF911}"/>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5" name="Footer Placeholder 4">
            <a:extLst>
              <a:ext uri="{FF2B5EF4-FFF2-40B4-BE49-F238E27FC236}">
                <a16:creationId xmlns:a16="http://schemas.microsoft.com/office/drawing/2014/main" id="{4940223F-07CD-B0D9-60BF-D2A06EB83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98562-D9BA-2E9F-B526-AB42A78D97B8}"/>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404522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9BEEF-93BA-66C6-302C-13267EE019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34B468-B98C-2C66-BAC7-57B751BC6D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0B927-ED51-3FC1-FAA5-6D351922F44E}"/>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5" name="Footer Placeholder 4">
            <a:extLst>
              <a:ext uri="{FF2B5EF4-FFF2-40B4-BE49-F238E27FC236}">
                <a16:creationId xmlns:a16="http://schemas.microsoft.com/office/drawing/2014/main" id="{31024744-6524-7943-C558-6E75CD678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694047-8084-1F9F-9372-9DD838F0BFAC}"/>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153489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0E76-1CD8-8F21-BE99-7D57CA5F70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E661EE-6B5D-A2B4-3A44-100A84D390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8CDCBD-FD8A-AD3D-7F0F-FF93670A1AF1}"/>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5" name="Footer Placeholder 4">
            <a:extLst>
              <a:ext uri="{FF2B5EF4-FFF2-40B4-BE49-F238E27FC236}">
                <a16:creationId xmlns:a16="http://schemas.microsoft.com/office/drawing/2014/main" id="{AE0AC7E4-DD41-1062-CA88-02380A772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917C93-8550-2363-5CBF-35A9C8E8D059}"/>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383943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27F3-F7B0-0848-8421-7FE0E464FC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0ABC12-C11D-27E4-BCB0-2A9041F06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58591-9761-4EE9-6AF0-1A96323ABFD8}"/>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5" name="Footer Placeholder 4">
            <a:extLst>
              <a:ext uri="{FF2B5EF4-FFF2-40B4-BE49-F238E27FC236}">
                <a16:creationId xmlns:a16="http://schemas.microsoft.com/office/drawing/2014/main" id="{795E169E-3017-BD3E-AB99-795F1DDD50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AEA5DE-78B8-D83F-EE4D-68DE3A05F424}"/>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333993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55CA-E2AD-B852-8C66-5576AC8280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7A9452-25F3-191F-32BB-70F0E82365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253020-A36E-0F66-C8A6-11A2F3374B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D1620F-8400-BE26-75F5-B7F0A83238F8}"/>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6" name="Footer Placeholder 5">
            <a:extLst>
              <a:ext uri="{FF2B5EF4-FFF2-40B4-BE49-F238E27FC236}">
                <a16:creationId xmlns:a16="http://schemas.microsoft.com/office/drawing/2014/main" id="{0282A24B-BAE7-2DE6-F00B-48F88CE4D9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33664-19EE-5F1D-D865-1E5A2F0683FE}"/>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36483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EB20-8267-043A-7DF2-40115F1B30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3B0E9D-ECC3-2B12-61EF-39CA468B7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FDC1EB-11F0-49AB-D5FD-224FDFABA9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1DB16F-67C9-F203-5751-2BEF0B935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F21EB5-1726-2FEF-C08E-B203D3F145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80AE47-9822-0DC4-AF12-20F20061FE42}"/>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8" name="Footer Placeholder 7">
            <a:extLst>
              <a:ext uri="{FF2B5EF4-FFF2-40B4-BE49-F238E27FC236}">
                <a16:creationId xmlns:a16="http://schemas.microsoft.com/office/drawing/2014/main" id="{DA4714D9-4FE4-61E0-1A96-60704921F7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EDE4C8-4715-1032-B8BF-185D999B4D69}"/>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168471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FE10-C57E-11F8-BA81-D12FB58665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09D110-44A2-0C22-CA1A-CB584B352DCD}"/>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4" name="Footer Placeholder 3">
            <a:extLst>
              <a:ext uri="{FF2B5EF4-FFF2-40B4-BE49-F238E27FC236}">
                <a16:creationId xmlns:a16="http://schemas.microsoft.com/office/drawing/2014/main" id="{94AAE650-D8BC-9773-F899-256EA5F3CE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1AA82E-5DE6-2C6C-26D2-FD93C23BBEEC}"/>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376810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971D0-6899-CCA3-1C3F-60FC0B64DE71}"/>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3" name="Footer Placeholder 2">
            <a:extLst>
              <a:ext uri="{FF2B5EF4-FFF2-40B4-BE49-F238E27FC236}">
                <a16:creationId xmlns:a16="http://schemas.microsoft.com/office/drawing/2014/main" id="{7CD0988C-571E-8607-0D8A-8692F8E584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33F9BB-4273-7574-995A-3E76091026B7}"/>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103666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B6CE-5CE7-DE27-8AF5-3C58306FC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422E4A-4A0A-117F-1A80-753DECF407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E9526E-1218-0BF1-96BE-6C8522B92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D09DC-FCFF-E805-37EE-CE8A937F148A}"/>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6" name="Footer Placeholder 5">
            <a:extLst>
              <a:ext uri="{FF2B5EF4-FFF2-40B4-BE49-F238E27FC236}">
                <a16:creationId xmlns:a16="http://schemas.microsoft.com/office/drawing/2014/main" id="{9C84D539-9644-D18A-5C65-497D975DC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B4F45B-4E60-7CD7-F990-2D7BDB681D7A}"/>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330698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87F7-05BB-144E-8AF7-94B7638C4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1CB024-0CB5-ACE0-7BA8-4BACB6ED3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BD287E-23AB-B093-E9CC-654A5D0E5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7AEFD-B289-12E8-5761-11111EA37B7F}"/>
              </a:ext>
            </a:extLst>
          </p:cNvPr>
          <p:cNvSpPr>
            <a:spLocks noGrp="1"/>
          </p:cNvSpPr>
          <p:nvPr>
            <p:ph type="dt" sz="half" idx="10"/>
          </p:nvPr>
        </p:nvSpPr>
        <p:spPr/>
        <p:txBody>
          <a:bodyPr/>
          <a:lstStyle/>
          <a:p>
            <a:fld id="{8157E4CB-AC0F-4F1C-98FA-5063EE9F0563}" type="datetimeFigureOut">
              <a:rPr lang="en-GB" smtClean="0"/>
              <a:t>20/09/2023</a:t>
            </a:fld>
            <a:endParaRPr lang="en-GB"/>
          </a:p>
        </p:txBody>
      </p:sp>
      <p:sp>
        <p:nvSpPr>
          <p:cNvPr id="6" name="Footer Placeholder 5">
            <a:extLst>
              <a:ext uri="{FF2B5EF4-FFF2-40B4-BE49-F238E27FC236}">
                <a16:creationId xmlns:a16="http://schemas.microsoft.com/office/drawing/2014/main" id="{86FF2171-F339-6C68-602D-9339D20E0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BA81AB-6FC8-B405-5C0F-8076BBC5B3B6}"/>
              </a:ext>
            </a:extLst>
          </p:cNvPr>
          <p:cNvSpPr>
            <a:spLocks noGrp="1"/>
          </p:cNvSpPr>
          <p:nvPr>
            <p:ph type="sldNum" sz="quarter" idx="12"/>
          </p:nvPr>
        </p:nvSpPr>
        <p:spPr/>
        <p:txBody>
          <a:bodyPr/>
          <a:lstStyle/>
          <a:p>
            <a:fld id="{B2549DFD-DF3C-4C8E-9AD5-7A55A57454C9}" type="slidenum">
              <a:rPr lang="en-GB" smtClean="0"/>
              <a:t>‹#›</a:t>
            </a:fld>
            <a:endParaRPr lang="en-GB"/>
          </a:p>
        </p:txBody>
      </p:sp>
    </p:spTree>
    <p:extLst>
      <p:ext uri="{BB962C8B-B14F-4D97-AF65-F5344CB8AC3E}">
        <p14:creationId xmlns:p14="http://schemas.microsoft.com/office/powerpoint/2010/main" val="295161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6DF9A4-8B38-DF7E-D3E0-9DF872F9B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4E54D-30A5-9A5F-070B-9D49A1BF3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0F178-2B20-CC7D-437A-828FB227D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7E4CB-AC0F-4F1C-98FA-5063EE9F0563}" type="datetimeFigureOut">
              <a:rPr lang="en-GB" smtClean="0"/>
              <a:t>20/09/2023</a:t>
            </a:fld>
            <a:endParaRPr lang="en-GB"/>
          </a:p>
        </p:txBody>
      </p:sp>
      <p:sp>
        <p:nvSpPr>
          <p:cNvPr id="5" name="Footer Placeholder 4">
            <a:extLst>
              <a:ext uri="{FF2B5EF4-FFF2-40B4-BE49-F238E27FC236}">
                <a16:creationId xmlns:a16="http://schemas.microsoft.com/office/drawing/2014/main" id="{2BC8760E-EBFE-14A0-95F2-C7DAC8ED1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9BC668-FBC6-7BE8-16B2-D2D1DAB5A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49DFD-DF3C-4C8E-9AD5-7A55A57454C9}" type="slidenum">
              <a:rPr lang="en-GB" smtClean="0"/>
              <a:t>‹#›</a:t>
            </a:fld>
            <a:endParaRPr lang="en-GB"/>
          </a:p>
        </p:txBody>
      </p:sp>
    </p:spTree>
    <p:extLst>
      <p:ext uri="{BB962C8B-B14F-4D97-AF65-F5344CB8AC3E}">
        <p14:creationId xmlns:p14="http://schemas.microsoft.com/office/powerpoint/2010/main" val="3818655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notesSlide" Target="../notesSlides/notesSlide16.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png"/><Relationship Id="rId11" Type="http://schemas.openxmlformats.org/officeDocument/2006/relationships/image" Target="../media/image37.svg"/><Relationship Id="rId5" Type="http://schemas.openxmlformats.org/officeDocument/2006/relationships/image" Target="../media/image32.sv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44.jpeg"/><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2.jpeg"/><Relationship Id="rId5" Type="http://schemas.openxmlformats.org/officeDocument/2006/relationships/diagramLayout" Target="../diagrams/layout4.xml"/><Relationship Id="rId10" Type="http://schemas.openxmlformats.org/officeDocument/2006/relationships/image" Target="../media/image41.png"/><Relationship Id="rId4" Type="http://schemas.openxmlformats.org/officeDocument/2006/relationships/diagramData" Target="../diagrams/data4.xml"/><Relationship Id="rId9" Type="http://schemas.openxmlformats.org/officeDocument/2006/relationships/image" Target="../media/image40.pn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microsoft.com/office/2007/relationships/hdphoto" Target="../media/hdphoto1.wdp"/><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BA38-7C6C-03B2-3EFD-C70C397DFBB1}"/>
              </a:ext>
            </a:extLst>
          </p:cNvPr>
          <p:cNvSpPr>
            <a:spLocks noGrp="1"/>
          </p:cNvSpPr>
          <p:nvPr>
            <p:ph type="title"/>
          </p:nvPr>
        </p:nvSpPr>
        <p:spPr>
          <a:xfrm>
            <a:off x="0" y="3525993"/>
            <a:ext cx="12192000" cy="1325563"/>
          </a:xfrm>
        </p:spPr>
        <p:txBody>
          <a:bodyPr/>
          <a:lstStyle/>
          <a:p>
            <a:pPr algn="ctr"/>
            <a:r>
              <a:rPr lang="en-GB">
                <a:solidFill>
                  <a:srgbClr val="7030A0"/>
                </a:solidFill>
              </a:rPr>
              <a:t>Team briefing </a:t>
            </a:r>
            <a:br>
              <a:rPr lang="en-GB">
                <a:solidFill>
                  <a:srgbClr val="7030A0"/>
                </a:solidFill>
              </a:rPr>
            </a:br>
            <a:r>
              <a:rPr lang="en-GB" sz="2800">
                <a:solidFill>
                  <a:srgbClr val="7030A0"/>
                </a:solidFill>
              </a:rPr>
              <a:t>August 2023</a:t>
            </a:r>
            <a:endParaRPr lang="en-GB">
              <a:solidFill>
                <a:srgbClr val="7030A0"/>
              </a:solidFill>
            </a:endParaRPr>
          </a:p>
        </p:txBody>
      </p:sp>
      <p:pic>
        <p:nvPicPr>
          <p:cNvPr id="4" name="evolve-molly-home.png" descr="evolve-molly-home.png">
            <a:extLst>
              <a:ext uri="{FF2B5EF4-FFF2-40B4-BE49-F238E27FC236}">
                <a16:creationId xmlns:a16="http://schemas.microsoft.com/office/drawing/2014/main" id="{0C6226A0-6D11-C0A9-3E4B-16F86B304A55}"/>
              </a:ext>
            </a:extLst>
          </p:cNvPr>
          <p:cNvPicPr>
            <a:picLocks noChangeAspect="1"/>
          </p:cNvPicPr>
          <p:nvPr/>
        </p:nvPicPr>
        <p:blipFill>
          <a:blip r:embed="rId2"/>
          <a:stretch>
            <a:fillRect/>
          </a:stretch>
        </p:blipFill>
        <p:spPr>
          <a:xfrm>
            <a:off x="2742988" y="1088553"/>
            <a:ext cx="5503391" cy="1907843"/>
          </a:xfrm>
          <a:prstGeom prst="rect">
            <a:avLst/>
          </a:prstGeom>
          <a:ln w="12700">
            <a:miter lim="400000"/>
          </a:ln>
        </p:spPr>
      </p:pic>
    </p:spTree>
    <p:extLst>
      <p:ext uri="{BB962C8B-B14F-4D97-AF65-F5344CB8AC3E}">
        <p14:creationId xmlns:p14="http://schemas.microsoft.com/office/powerpoint/2010/main" val="183116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3"/>
          <a:stretch>
            <a:fillRect/>
          </a:stretch>
        </p:blipFill>
        <p:spPr>
          <a:xfrm>
            <a:off x="9653794" y="5943136"/>
            <a:ext cx="2028411" cy="423603"/>
          </a:xfrm>
          <a:prstGeom prst="rect">
            <a:avLst/>
          </a:prstGeom>
        </p:spPr>
      </p:pic>
      <p:sp>
        <p:nvSpPr>
          <p:cNvPr id="9" name="Arrow: Bent 3">
            <a:extLst>
              <a:ext uri="{FF2B5EF4-FFF2-40B4-BE49-F238E27FC236}">
                <a16:creationId xmlns:a16="http://schemas.microsoft.com/office/drawing/2014/main" id="{A03F769A-FE47-89FD-3344-4910DDD26B1C}"/>
              </a:ext>
            </a:extLst>
          </p:cNvPr>
          <p:cNvSpPr/>
          <p:nvPr/>
        </p:nvSpPr>
        <p:spPr>
          <a:xfrm>
            <a:off x="3149600" y="1154217"/>
            <a:ext cx="1712687" cy="1728000"/>
          </a:xfrm>
          <a:prstGeom prst="bentArrow">
            <a:avLst>
              <a:gd name="adj1" fmla="val 25000"/>
              <a:gd name="adj2" fmla="val 26578"/>
              <a:gd name="adj3" fmla="val 25000"/>
              <a:gd name="adj4" fmla="val 42903"/>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venir Book" panose="02000503020000020003" pitchFamily="2" charset="0"/>
              <a:ea typeface="Helvetica Neue Medium"/>
              <a:cs typeface="Helvetica Neue Medium"/>
              <a:sym typeface="Helvetica Neue Medium"/>
            </a:endParaRPr>
          </a:p>
        </p:txBody>
      </p:sp>
      <p:sp>
        <p:nvSpPr>
          <p:cNvPr id="10" name="Arrow: Bent 6">
            <a:extLst>
              <a:ext uri="{FF2B5EF4-FFF2-40B4-BE49-F238E27FC236}">
                <a16:creationId xmlns:a16="http://schemas.microsoft.com/office/drawing/2014/main" id="{255756E7-12BF-38E5-BE68-E67709D9139E}"/>
              </a:ext>
            </a:extLst>
          </p:cNvPr>
          <p:cNvSpPr/>
          <p:nvPr/>
        </p:nvSpPr>
        <p:spPr>
          <a:xfrm rot="5400000">
            <a:off x="7424459" y="1307016"/>
            <a:ext cx="1712687" cy="1728000"/>
          </a:xfrm>
          <a:prstGeom prst="bentArrow">
            <a:avLst>
              <a:gd name="adj1" fmla="val 25000"/>
              <a:gd name="adj2" fmla="val 26578"/>
              <a:gd name="adj3" fmla="val 25000"/>
              <a:gd name="adj4" fmla="val 42903"/>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venir Book" panose="02000503020000020003" pitchFamily="2" charset="0"/>
              <a:ea typeface="Helvetica Neue Medium"/>
              <a:cs typeface="Helvetica Neue Medium"/>
              <a:sym typeface="Helvetica Neue Medium"/>
            </a:endParaRPr>
          </a:p>
        </p:txBody>
      </p:sp>
      <p:sp>
        <p:nvSpPr>
          <p:cNvPr id="11" name="Arrow: Bent 7">
            <a:extLst>
              <a:ext uri="{FF2B5EF4-FFF2-40B4-BE49-F238E27FC236}">
                <a16:creationId xmlns:a16="http://schemas.microsoft.com/office/drawing/2014/main" id="{8677678F-21D1-FABE-677C-EF61348897BE}"/>
              </a:ext>
            </a:extLst>
          </p:cNvPr>
          <p:cNvSpPr/>
          <p:nvPr/>
        </p:nvSpPr>
        <p:spPr>
          <a:xfrm rot="10800000">
            <a:off x="7199488" y="3845819"/>
            <a:ext cx="1712687" cy="1728000"/>
          </a:xfrm>
          <a:prstGeom prst="bentArrow">
            <a:avLst>
              <a:gd name="adj1" fmla="val 25000"/>
              <a:gd name="adj2" fmla="val 26578"/>
              <a:gd name="adj3" fmla="val 25000"/>
              <a:gd name="adj4" fmla="val 42903"/>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venir Book" panose="02000503020000020003" pitchFamily="2" charset="0"/>
              <a:ea typeface="Helvetica Neue Medium"/>
              <a:cs typeface="Helvetica Neue Medium"/>
              <a:sym typeface="Helvetica Neue Medium"/>
            </a:endParaRPr>
          </a:p>
        </p:txBody>
      </p:sp>
      <p:sp>
        <p:nvSpPr>
          <p:cNvPr id="12" name="Arrow: Bent 8">
            <a:extLst>
              <a:ext uri="{FF2B5EF4-FFF2-40B4-BE49-F238E27FC236}">
                <a16:creationId xmlns:a16="http://schemas.microsoft.com/office/drawing/2014/main" id="{F75017E9-027A-52A9-D7BD-02FE955EB1F4}"/>
              </a:ext>
            </a:extLst>
          </p:cNvPr>
          <p:cNvSpPr/>
          <p:nvPr/>
        </p:nvSpPr>
        <p:spPr>
          <a:xfrm rot="16200000">
            <a:off x="2903127" y="3663992"/>
            <a:ext cx="1712687" cy="1728000"/>
          </a:xfrm>
          <a:prstGeom prst="bentArrow">
            <a:avLst>
              <a:gd name="adj1" fmla="val 25000"/>
              <a:gd name="adj2" fmla="val 26578"/>
              <a:gd name="adj3" fmla="val 25000"/>
              <a:gd name="adj4" fmla="val 42903"/>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venir Book" panose="02000503020000020003" pitchFamily="2" charset="0"/>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C13DF024-8F97-7756-A191-14D9DE2C3135}"/>
              </a:ext>
            </a:extLst>
          </p:cNvPr>
          <p:cNvSpPr txBox="1"/>
          <p:nvPr/>
        </p:nvSpPr>
        <p:spPr>
          <a:xfrm>
            <a:off x="2554074" y="2915982"/>
            <a:ext cx="1939633" cy="821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chorCtr="0">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Calibri" panose="020F0502020204030204"/>
                <a:ea typeface="+mn-ea"/>
                <a:cs typeface="+mn-cs"/>
                <a:sym typeface="Avenir Book"/>
              </a:rPr>
              <a:t>Change</a:t>
            </a:r>
          </a:p>
        </p:txBody>
      </p:sp>
      <p:sp>
        <p:nvSpPr>
          <p:cNvPr id="14" name="TextBox 13">
            <a:extLst>
              <a:ext uri="{FF2B5EF4-FFF2-40B4-BE49-F238E27FC236}">
                <a16:creationId xmlns:a16="http://schemas.microsoft.com/office/drawing/2014/main" id="{DBF3AC28-8588-DBEE-A8C0-673C4D56143B}"/>
              </a:ext>
            </a:extLst>
          </p:cNvPr>
          <p:cNvSpPr txBox="1"/>
          <p:nvPr/>
        </p:nvSpPr>
        <p:spPr>
          <a:xfrm>
            <a:off x="7336704" y="2915982"/>
            <a:ext cx="3332834" cy="821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chorCtr="0">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B050"/>
                </a:solidFill>
                <a:effectLst/>
                <a:uLnTx/>
                <a:uFillTx/>
                <a:latin typeface="Calibri" panose="020F0502020204030204"/>
                <a:ea typeface="+mn-ea"/>
                <a:cs typeface="+mn-cs"/>
                <a:sym typeface="Avenir Book"/>
              </a:rPr>
              <a:t>Improvement</a:t>
            </a:r>
          </a:p>
        </p:txBody>
      </p:sp>
      <p:sp>
        <p:nvSpPr>
          <p:cNvPr id="15" name="TextBox 14">
            <a:extLst>
              <a:ext uri="{FF2B5EF4-FFF2-40B4-BE49-F238E27FC236}">
                <a16:creationId xmlns:a16="http://schemas.microsoft.com/office/drawing/2014/main" id="{BB702E16-5B21-54ED-7C66-C6143920693C}"/>
              </a:ext>
            </a:extLst>
          </p:cNvPr>
          <p:cNvSpPr txBox="1"/>
          <p:nvPr/>
        </p:nvSpPr>
        <p:spPr>
          <a:xfrm>
            <a:off x="4981745" y="1083882"/>
            <a:ext cx="2286571"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nchorCtr="0">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sym typeface="Avenir Book"/>
              </a:rPr>
              <a:t>does not always result in</a:t>
            </a:r>
            <a:endParaRPr kumimoji="0" lang="en-GB" sz="2400" b="1" i="0" u="none" strike="noStrike" kern="1200" cap="none" spc="0" normalizeH="0" baseline="0" noProof="0">
              <a:ln>
                <a:noFill/>
              </a:ln>
              <a:solidFill>
                <a:srgbClr val="000000"/>
              </a:solidFill>
              <a:effectLst/>
              <a:uLnTx/>
              <a:uFillTx/>
              <a:latin typeface="Calibri" panose="020F0502020204030204"/>
              <a:ea typeface="+mn-ea"/>
              <a:cs typeface="+mn-cs"/>
              <a:sym typeface="Avenir Book"/>
            </a:endParaRPr>
          </a:p>
        </p:txBody>
      </p:sp>
      <p:sp>
        <p:nvSpPr>
          <p:cNvPr id="16" name="TextBox 15">
            <a:extLst>
              <a:ext uri="{FF2B5EF4-FFF2-40B4-BE49-F238E27FC236}">
                <a16:creationId xmlns:a16="http://schemas.microsoft.com/office/drawing/2014/main" id="{56477CD6-A756-7C24-5C60-BC5CB2CF2485}"/>
              </a:ext>
            </a:extLst>
          </p:cNvPr>
          <p:cNvSpPr txBox="1"/>
          <p:nvPr/>
        </p:nvSpPr>
        <p:spPr>
          <a:xfrm>
            <a:off x="4925497" y="4834849"/>
            <a:ext cx="2286571"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nchorCtr="0">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libri" panose="020F0502020204030204"/>
                <a:ea typeface="+mn-ea"/>
                <a:cs typeface="+mn-cs"/>
                <a:sym typeface="Avenir Book"/>
              </a:rPr>
              <a:t>requires</a:t>
            </a:r>
            <a:endParaRPr kumimoji="0" lang="en-GB" sz="2800" b="1" i="0" u="none" strike="noStrike" kern="1200" cap="none" spc="0" normalizeH="0" baseline="0" noProof="0">
              <a:ln>
                <a:noFill/>
              </a:ln>
              <a:solidFill>
                <a:srgbClr val="000000"/>
              </a:solidFill>
              <a:effectLst/>
              <a:uLnTx/>
              <a:uFillTx/>
              <a:latin typeface="Calibri" panose="020F0502020204030204"/>
              <a:ea typeface="+mn-ea"/>
              <a:cs typeface="+mn-cs"/>
              <a:sym typeface="Avenir Book"/>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536E52C-0156-5B24-7A77-2F0BF39E53C5}"/>
                  </a:ext>
                </a:extLst>
              </p:cNvPr>
              <p:cNvSpPr txBox="1"/>
              <p:nvPr/>
            </p:nvSpPr>
            <p:spPr>
              <a:xfrm>
                <a:off x="5731350" y="2915982"/>
                <a:ext cx="67486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5400" b="1" i="0" u="none" strike="noStrike" kern="1200" cap="none" spc="0" normalizeH="0" baseline="0" noProof="0" dirty="0" smtClean="0">
                          <a:ln>
                            <a:solidFill>
                              <a:prstClr val="black"/>
                            </a:solidFill>
                          </a:ln>
                          <a:solidFill>
                            <a:prstClr val="black"/>
                          </a:solidFill>
                          <a:effectLst/>
                          <a:uLnTx/>
                          <a:uFillTx/>
                          <a:latin typeface="Cambria Math" panose="02040503050406030204" pitchFamily="18" charset="0"/>
                          <a:ea typeface="+mn-ea"/>
                          <a:cs typeface="+mn-cs"/>
                          <a:sym typeface="Avenir Book"/>
                        </a:rPr>
                        <m:t>≠</m:t>
                      </m:r>
                    </m:oMath>
                  </m:oMathPara>
                </a14:m>
                <a:endParaRPr kumimoji="0" lang="en-GB" sz="3600" b="1" i="0" u="none" strike="noStrike" kern="1200" cap="none" spc="0" normalizeH="0" baseline="0" noProof="0">
                  <a:ln>
                    <a:solidFill>
                      <a:prstClr val="black"/>
                    </a:solidFill>
                  </a:ln>
                  <a:solidFill>
                    <a:prstClr val="black"/>
                  </a:solidFill>
                  <a:effectLst/>
                  <a:uLnTx/>
                  <a:uFillTx/>
                  <a:latin typeface="Calibri" panose="020F0502020204030204"/>
                  <a:ea typeface="+mn-ea"/>
                  <a:cs typeface="+mn-cs"/>
                  <a:sym typeface="Avenir Book"/>
                </a:endParaRPr>
              </a:p>
            </p:txBody>
          </p:sp>
        </mc:Choice>
        <mc:Fallback xmlns="">
          <p:sp>
            <p:nvSpPr>
              <p:cNvPr id="17" name="TextBox 16">
                <a:extLst>
                  <a:ext uri="{FF2B5EF4-FFF2-40B4-BE49-F238E27FC236}">
                    <a16:creationId xmlns:a16="http://schemas.microsoft.com/office/drawing/2014/main" id="{B536E52C-0156-5B24-7A77-2F0BF39E53C5}"/>
                  </a:ext>
                </a:extLst>
              </p:cNvPr>
              <p:cNvSpPr txBox="1">
                <a:spLocks noRot="1" noChangeAspect="1" noMove="1" noResize="1" noEditPoints="1" noAdjustHandles="1" noChangeArrowheads="1" noChangeShapeType="1" noTextEdit="1"/>
              </p:cNvSpPr>
              <p:nvPr/>
            </p:nvSpPr>
            <p:spPr>
              <a:xfrm>
                <a:off x="5731350" y="2915982"/>
                <a:ext cx="674864" cy="830997"/>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p:sp>
        <p:nvSpPr>
          <p:cNvPr id="18" name="Content Placeholder 4">
            <a:extLst>
              <a:ext uri="{FF2B5EF4-FFF2-40B4-BE49-F238E27FC236}">
                <a16:creationId xmlns:a16="http://schemas.microsoft.com/office/drawing/2014/main" id="{706C3E7E-899E-9D7A-5AAF-9DED726AC4C7}"/>
              </a:ext>
            </a:extLst>
          </p:cNvPr>
          <p:cNvSpPr txBox="1">
            <a:spLocks/>
          </p:cNvSpPr>
          <p:nvPr/>
        </p:nvSpPr>
        <p:spPr>
          <a:xfrm>
            <a:off x="177800" y="6389506"/>
            <a:ext cx="11353800" cy="732144"/>
          </a:xfrm>
          <a:prstGeom prst="rect">
            <a:avLst/>
          </a:prstGeom>
        </p:spPr>
        <p:txBody>
          <a:bodyPr/>
          <a:lstStyle>
            <a:lvl1pPr marL="0" marR="0" indent="0" algn="l" defTabSz="410766" rtl="0" eaLnBrk="1" latinLnBrk="0" hangingPunct="1">
              <a:lnSpc>
                <a:spcPct val="100000"/>
              </a:lnSpc>
              <a:spcBef>
                <a:spcPts val="2000"/>
              </a:spcBef>
              <a:spcAft>
                <a:spcPts val="0"/>
              </a:spcAft>
              <a:buClrTx/>
              <a:buSzPct val="145000"/>
              <a:buFont typeface="Source Code Pro" panose="020B0509030403020204" pitchFamily="49" charset="77"/>
              <a:buNone/>
              <a:tabLst/>
              <a:defRPr sz="1800" b="0" i="0" u="none" strike="noStrike" cap="none" spc="0" baseline="0">
                <a:solidFill>
                  <a:schemeClr val="tx1"/>
                </a:solidFill>
                <a:uFillTx/>
                <a:latin typeface="+mj-lt"/>
                <a:ea typeface="+mn-ea"/>
                <a:cs typeface="+mn-cs"/>
                <a:sym typeface="Avenir Book"/>
              </a:defRPr>
            </a:lvl1pPr>
            <a:lvl2pPr marL="252000" marR="0" indent="-252000" algn="l" defTabSz="410766" rtl="0" eaLnBrk="1" latinLnBrk="0" hangingPunct="1">
              <a:lnSpc>
                <a:spcPct val="100000"/>
              </a:lnSpc>
              <a:spcBef>
                <a:spcPts val="1000"/>
              </a:spcBef>
              <a:spcAft>
                <a:spcPts val="0"/>
              </a:spcAft>
              <a:buClr>
                <a:schemeClr val="bg2"/>
              </a:buClr>
              <a:buSzPct val="100000"/>
              <a:buFont typeface="Arial Unicode MS" panose="020B0604020202020204" pitchFamily="34" charset="-128"/>
              <a:buChar char="◆"/>
              <a:tabLst/>
              <a:defRPr sz="1200" b="0" i="0" u="none" strike="noStrike" cap="none" spc="0" baseline="0">
                <a:solidFill>
                  <a:schemeClr val="tx1"/>
                </a:solidFill>
                <a:uFillTx/>
                <a:latin typeface="+mn-lt"/>
                <a:ea typeface="+mn-ea"/>
                <a:cs typeface="+mn-cs"/>
                <a:sym typeface="Avenir Book"/>
              </a:defRPr>
            </a:lvl2pPr>
            <a:lvl3pPr marL="468000" marR="0" indent="-216000" algn="l" defTabSz="410766" rtl="0" eaLnBrk="1" latinLnBrk="0" hangingPunct="1">
              <a:lnSpc>
                <a:spcPct val="100000"/>
              </a:lnSpc>
              <a:spcBef>
                <a:spcPts val="1000"/>
              </a:spcBef>
              <a:spcAft>
                <a:spcPts val="0"/>
              </a:spcAft>
              <a:buClr>
                <a:schemeClr val="bg2"/>
              </a:buClr>
              <a:buSzPct val="100000"/>
              <a:buFont typeface="Arial" panose="020B0604020202020204" pitchFamily="34" charset="0"/>
              <a:buChar char="–"/>
              <a:tabLst/>
              <a:defRPr sz="1200" b="0" i="0" u="none" strike="noStrike" cap="none" spc="0" baseline="0">
                <a:solidFill>
                  <a:schemeClr val="tx1"/>
                </a:solidFill>
                <a:uFillTx/>
                <a:latin typeface="+mn-lt"/>
                <a:ea typeface="+mn-ea"/>
                <a:cs typeface="+mn-cs"/>
                <a:sym typeface="Avenir Book"/>
              </a:defRPr>
            </a:lvl3pPr>
            <a:lvl4pPr marL="0" marR="0" indent="0" algn="l" defTabSz="410766" rtl="0" eaLnBrk="1" latinLnBrk="0" hangingPunct="1">
              <a:lnSpc>
                <a:spcPct val="100000"/>
              </a:lnSpc>
              <a:spcBef>
                <a:spcPts val="2000"/>
              </a:spcBef>
              <a:spcAft>
                <a:spcPts val="0"/>
              </a:spcAft>
              <a:buClr>
                <a:schemeClr val="bg2"/>
              </a:buClr>
              <a:buSzPct val="145000"/>
              <a:buFont typeface="Source Code Pro" panose="020B0509030403020204" pitchFamily="49" charset="77"/>
              <a:buNone/>
              <a:tabLst/>
              <a:defRPr sz="1600" b="0" i="0" u="none" strike="noStrike" cap="none" spc="0" baseline="0">
                <a:solidFill>
                  <a:schemeClr val="tx1"/>
                </a:solidFill>
                <a:uFillTx/>
                <a:latin typeface="+mj-ea"/>
                <a:ea typeface="+mj-ea"/>
                <a:cs typeface="+mn-cs"/>
                <a:sym typeface="Avenir Book"/>
              </a:defRPr>
            </a:lvl4pPr>
            <a:lvl5pPr marL="252000" marR="0" indent="-252000" algn="l" defTabSz="410766" rtl="0" eaLnBrk="1" latinLnBrk="0" hangingPunct="1">
              <a:lnSpc>
                <a:spcPct val="100000"/>
              </a:lnSpc>
              <a:spcBef>
                <a:spcPts val="1000"/>
              </a:spcBef>
              <a:spcAft>
                <a:spcPts val="0"/>
              </a:spcAft>
              <a:buClr>
                <a:schemeClr val="bg2"/>
              </a:buClr>
              <a:buSzPct val="100000"/>
              <a:buFont typeface="Arial Unicode MS" panose="020B0604020202020204" pitchFamily="34" charset="-128"/>
              <a:buChar char="◆"/>
              <a:tabLst/>
              <a:defRPr sz="1200" b="0" i="0" u="none" strike="noStrike" cap="none" spc="0" baseline="0">
                <a:solidFill>
                  <a:schemeClr val="tx1"/>
                </a:solidFill>
                <a:uFillTx/>
                <a:latin typeface="+mn-lt"/>
                <a:ea typeface="+mn-ea"/>
                <a:cs typeface="+mn-cs"/>
                <a:sym typeface="Avenir Book"/>
              </a:defRPr>
            </a:lvl5pPr>
            <a:lvl6pPr marL="14168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6pPr>
            <a:lvl7pPr marL="16390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7pPr>
            <a:lvl8pPr marL="18613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8pPr>
            <a:lvl9pPr marL="20835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9pPr>
          </a:lstStyle>
          <a:p>
            <a:pPr marL="0" marR="0" lvl="0" indent="0" algn="l" defTabSz="410766" rtl="0" eaLnBrk="1" fontAlgn="auto" latinLnBrk="0" hangingPunct="1">
              <a:lnSpc>
                <a:spcPct val="100000"/>
              </a:lnSpc>
              <a:spcBef>
                <a:spcPts val="2000"/>
              </a:spcBef>
              <a:spcAft>
                <a:spcPts val="0"/>
              </a:spcAft>
              <a:buClrTx/>
              <a:buSzPct val="145000"/>
              <a:buFont typeface="Source Code Pro" panose="020B0509030403020204" pitchFamily="49" charset="77"/>
              <a:buNone/>
              <a:tabLst/>
              <a:defRPr/>
            </a:pPr>
            <a:r>
              <a:rPr kumimoji="0" lang="en-US" sz="2400" b="1" i="0" u="none" strike="noStrike" kern="0" cap="none" spc="0" normalizeH="0" baseline="0" noProof="0">
                <a:ln>
                  <a:noFill/>
                </a:ln>
                <a:solidFill>
                  <a:srgbClr val="7030A0"/>
                </a:solidFill>
                <a:effectLst/>
                <a:uLnTx/>
                <a:uFillTx/>
                <a:latin typeface="Avenir Book"/>
                <a:ea typeface="+mn-ea"/>
                <a:cs typeface="+mn-cs"/>
                <a:sym typeface="Avenir Book"/>
              </a:rPr>
              <a:t>The problem is always having the same problems</a:t>
            </a:r>
          </a:p>
          <a:p>
            <a:pPr marL="342900" marR="0" lvl="0" indent="-342900" algn="l" defTabSz="410766" rtl="0" eaLnBrk="1" fontAlgn="auto" latinLnBrk="0" hangingPunct="1">
              <a:lnSpc>
                <a:spcPct val="100000"/>
              </a:lnSpc>
              <a:spcBef>
                <a:spcPts val="2000"/>
              </a:spcBef>
              <a:spcAft>
                <a:spcPts val="0"/>
              </a:spcAft>
              <a:buClrTx/>
              <a:buSzPct val="145000"/>
              <a:buFont typeface="Arial" panose="020B0604020202020204" pitchFamily="34" charset="0"/>
              <a:buChar char="•"/>
              <a:tabLst/>
              <a:defRPr/>
            </a:pPr>
            <a:endParaRPr kumimoji="0" lang="pt-PT" sz="2400" b="1" i="0" u="none" strike="noStrike" kern="0" cap="none" spc="0" normalizeH="0" baseline="0" noProof="0">
              <a:ln>
                <a:noFill/>
              </a:ln>
              <a:solidFill>
                <a:srgbClr val="7030A0"/>
              </a:solidFill>
              <a:effectLst/>
              <a:uLnTx/>
              <a:uFillTx/>
              <a:latin typeface="Avenir Book"/>
              <a:ea typeface="+mn-ea"/>
              <a:cs typeface="+mn-cs"/>
              <a:sym typeface="Avenir Book"/>
            </a:endParaRPr>
          </a:p>
        </p:txBody>
      </p:sp>
      <p:sp>
        <p:nvSpPr>
          <p:cNvPr id="19"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Change</a:t>
            </a:r>
          </a:p>
        </p:txBody>
      </p:sp>
    </p:spTree>
    <p:extLst>
      <p:ext uri="{BB962C8B-B14F-4D97-AF65-F5344CB8AC3E}">
        <p14:creationId xmlns:p14="http://schemas.microsoft.com/office/powerpoint/2010/main" val="87110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3B03E7F-79AF-372F-00EC-219BA9E4BCCB}"/>
              </a:ext>
            </a:extLst>
          </p:cNvPr>
          <p:cNvSpPr txBox="1">
            <a:spLocks/>
          </p:cNvSpPr>
          <p:nvPr/>
        </p:nvSpPr>
        <p:spPr>
          <a:xfrm>
            <a:off x="388585" y="1153017"/>
            <a:ext cx="8187267"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endParaRPr lang="en-US" sz="4400">
              <a:solidFill>
                <a:srgbClr val="643E7C"/>
              </a:solidFill>
              <a:latin typeface="Roboto" panose="02000000000000000000" pitchFamily="2" charset="0"/>
              <a:ea typeface="Roboto" panose="02000000000000000000" pitchFamily="2" charset="0"/>
            </a:endParaRPr>
          </a:p>
        </p:txBody>
      </p:sp>
      <p:pic>
        <p:nvPicPr>
          <p:cNvPr id="12" name="Picture 11" descr="A purple and green text on a black background&#10;&#10;Description automatically generated with medium confidence">
            <a:extLst>
              <a:ext uri="{FF2B5EF4-FFF2-40B4-BE49-F238E27FC236}">
                <a16:creationId xmlns:a16="http://schemas.microsoft.com/office/drawing/2014/main" id="{32680A55-DF4B-8C9B-1BF3-C7A356CDC24C}"/>
              </a:ext>
            </a:extLst>
          </p:cNvPr>
          <p:cNvPicPr>
            <a:picLocks noChangeAspect="1"/>
          </p:cNvPicPr>
          <p:nvPr/>
        </p:nvPicPr>
        <p:blipFill>
          <a:blip r:embed="rId3"/>
          <a:stretch>
            <a:fillRect/>
          </a:stretch>
        </p:blipFill>
        <p:spPr>
          <a:xfrm>
            <a:off x="9653794" y="5943136"/>
            <a:ext cx="2028411" cy="423603"/>
          </a:xfrm>
          <a:prstGeom prst="rect">
            <a:avLst/>
          </a:prstGeom>
        </p:spPr>
      </p:pic>
      <p:pic>
        <p:nvPicPr>
          <p:cNvPr id="10" name="Picture 9">
            <a:extLst>
              <a:ext uri="{FF2B5EF4-FFF2-40B4-BE49-F238E27FC236}">
                <a16:creationId xmlns:a16="http://schemas.microsoft.com/office/drawing/2014/main" id="{D8C98190-E409-AB84-B830-F1B48C7E676D}"/>
              </a:ext>
            </a:extLst>
          </p:cNvPr>
          <p:cNvPicPr>
            <a:picLocks noChangeAspect="1"/>
          </p:cNvPicPr>
          <p:nvPr/>
        </p:nvPicPr>
        <p:blipFill>
          <a:blip r:embed="rId4"/>
          <a:stretch>
            <a:fillRect/>
          </a:stretch>
        </p:blipFill>
        <p:spPr>
          <a:xfrm>
            <a:off x="388585" y="1458418"/>
            <a:ext cx="11347808" cy="3845536"/>
          </a:xfrm>
          <a:prstGeom prst="rect">
            <a:avLst/>
          </a:prstGeom>
        </p:spPr>
      </p:pic>
      <p:sp>
        <p:nvSpPr>
          <p:cNvPr id="5" name="Rectangle 4"/>
          <p:cNvSpPr/>
          <p:nvPr/>
        </p:nvSpPr>
        <p:spPr>
          <a:xfrm>
            <a:off x="7855531" y="3444899"/>
            <a:ext cx="3320716" cy="1859055"/>
          </a:xfrm>
          <a:prstGeom prst="rect">
            <a:avLst/>
          </a:prstGeom>
          <a:solidFill>
            <a:srgbClr val="643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KPIs assist in monitoring the organisation performance by revealing gaps between planned and executed goals</a:t>
            </a:r>
          </a:p>
        </p:txBody>
      </p:sp>
      <p:sp>
        <p:nvSpPr>
          <p:cNvPr id="7"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400">
                <a:solidFill>
                  <a:srgbClr val="643E7C"/>
                </a:solidFill>
                <a:latin typeface="Roboto" panose="02000000000000000000" pitchFamily="2" charset="0"/>
                <a:ea typeface="Roboto" panose="02000000000000000000" pitchFamily="2" charset="0"/>
              </a:rPr>
              <a:t>Key Performance Indicator (KPI)</a:t>
            </a:r>
          </a:p>
        </p:txBody>
      </p:sp>
    </p:spTree>
    <p:extLst>
      <p:ext uri="{BB962C8B-B14F-4D97-AF65-F5344CB8AC3E}">
        <p14:creationId xmlns:p14="http://schemas.microsoft.com/office/powerpoint/2010/main" val="322825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0C6E57-DE0F-D5E6-21DF-ABDF53C7CEFB}"/>
              </a:ext>
            </a:extLst>
          </p:cNvPr>
          <p:cNvPicPr>
            <a:picLocks noChangeAspect="1"/>
          </p:cNvPicPr>
          <p:nvPr/>
        </p:nvPicPr>
        <p:blipFill rotWithShape="1">
          <a:blip r:embed="rId2"/>
          <a:srcRect l="2686" t="11798" r="680" b="9948"/>
          <a:stretch/>
        </p:blipFill>
        <p:spPr>
          <a:xfrm flipH="1">
            <a:off x="8218481" y="3693889"/>
            <a:ext cx="3948118" cy="3123350"/>
          </a:xfrm>
          <a:prstGeom prst="rect">
            <a:avLst/>
          </a:prstGeom>
        </p:spPr>
      </p:pic>
      <p:sp>
        <p:nvSpPr>
          <p:cNvPr id="3" name="Slide Number Placeholder 2">
            <a:extLst>
              <a:ext uri="{FF2B5EF4-FFF2-40B4-BE49-F238E27FC236}">
                <a16:creationId xmlns:a16="http://schemas.microsoft.com/office/drawing/2014/main" id="{6620369F-D332-DDE4-0156-D9054330E060}"/>
              </a:ext>
            </a:extLst>
          </p:cNvPr>
          <p:cNvSpPr>
            <a:spLocks noGrp="1"/>
          </p:cNvSpPr>
          <p:nvPr>
            <p:ph type="sldNum" sz="quarter" idx="10"/>
          </p:nvPr>
        </p:nvSpPr>
        <p:spPr/>
        <p:txBody>
          <a:bodyPr/>
          <a:lstStyle/>
          <a:p>
            <a:fld id="{86CB4B4D-7CA3-9044-876B-883B54F8677D}" type="slidenum">
              <a:rPr lang="en-GB" smtClean="0"/>
              <a:pPr/>
              <a:t>12</a:t>
            </a:fld>
            <a:endParaRPr lang="en-GB"/>
          </a:p>
        </p:txBody>
      </p:sp>
      <p:pic>
        <p:nvPicPr>
          <p:cNvPr id="11" name="Picture 10">
            <a:extLst>
              <a:ext uri="{FF2B5EF4-FFF2-40B4-BE49-F238E27FC236}">
                <a16:creationId xmlns:a16="http://schemas.microsoft.com/office/drawing/2014/main" id="{0BE82BC2-CE8D-91AF-B612-7659060B69DA}"/>
              </a:ext>
            </a:extLst>
          </p:cNvPr>
          <p:cNvPicPr>
            <a:picLocks noChangeAspect="1"/>
          </p:cNvPicPr>
          <p:nvPr/>
        </p:nvPicPr>
        <p:blipFill rotWithShape="1">
          <a:blip r:embed="rId3"/>
          <a:srcRect l="1932" t="2079" r="1639" b="9427"/>
          <a:stretch/>
        </p:blipFill>
        <p:spPr>
          <a:xfrm flipH="1">
            <a:off x="8218481" y="79907"/>
            <a:ext cx="3948119" cy="3285181"/>
          </a:xfrm>
          <a:prstGeom prst="rect">
            <a:avLst/>
          </a:prstGeom>
        </p:spPr>
      </p:pic>
      <p:sp>
        <p:nvSpPr>
          <p:cNvPr id="16" name="Rectangle 15">
            <a:extLst>
              <a:ext uri="{FF2B5EF4-FFF2-40B4-BE49-F238E27FC236}">
                <a16:creationId xmlns:a16="http://schemas.microsoft.com/office/drawing/2014/main" id="{C00BF01A-F954-C5FB-B31B-0D48278818AF}"/>
              </a:ext>
            </a:extLst>
          </p:cNvPr>
          <p:cNvSpPr/>
          <p:nvPr/>
        </p:nvSpPr>
        <p:spPr>
          <a:xfrm rot="16200000">
            <a:off x="6331669" y="4955949"/>
            <a:ext cx="3429001" cy="375102"/>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1500" b="1" i="0" u="none" strike="noStrike" cap="none" spc="0" normalizeH="0" baseline="0">
                <a:ln>
                  <a:noFill/>
                </a:ln>
                <a:solidFill>
                  <a:srgbClr val="FFFFFF"/>
                </a:solidFill>
                <a:effectLst/>
                <a:uFillTx/>
                <a:latin typeface="Avenir Book" panose="02000503020000020003" pitchFamily="2" charset="0"/>
                <a:ea typeface="Helvetica Neue Medium"/>
                <a:cs typeface="Helvetica Neue Medium"/>
                <a:sym typeface="Helvetica Neue Medium"/>
              </a:rPr>
              <a:t>BEFORE 5S</a:t>
            </a:r>
          </a:p>
        </p:txBody>
      </p:sp>
      <p:sp>
        <p:nvSpPr>
          <p:cNvPr id="17" name="Rectangle 16">
            <a:extLst>
              <a:ext uri="{FF2B5EF4-FFF2-40B4-BE49-F238E27FC236}">
                <a16:creationId xmlns:a16="http://schemas.microsoft.com/office/drawing/2014/main" id="{FA9BDD03-9D60-D77A-AD54-B6E267EBA290}"/>
              </a:ext>
            </a:extLst>
          </p:cNvPr>
          <p:cNvSpPr/>
          <p:nvPr/>
        </p:nvSpPr>
        <p:spPr>
          <a:xfrm rot="16200000">
            <a:off x="6331671" y="1526948"/>
            <a:ext cx="3429000" cy="375102"/>
          </a:xfrm>
          <a:prstGeom prst="rect">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1500" b="1" i="0" u="none" strike="noStrike" cap="none" spc="0" normalizeH="0" baseline="0">
                <a:ln>
                  <a:noFill/>
                </a:ln>
                <a:solidFill>
                  <a:srgbClr val="FFFFFF"/>
                </a:solidFill>
                <a:effectLst/>
                <a:uFillTx/>
                <a:latin typeface="Avenir Book" panose="02000503020000020003" pitchFamily="2" charset="0"/>
                <a:ea typeface="Helvetica Neue Medium"/>
                <a:cs typeface="Helvetica Neue Medium"/>
                <a:sym typeface="Helvetica Neue Medium"/>
              </a:rPr>
              <a:t>AFTER 5S</a:t>
            </a:r>
          </a:p>
        </p:txBody>
      </p:sp>
      <p:sp>
        <p:nvSpPr>
          <p:cNvPr id="14" name="Rectangle 13">
            <a:extLst>
              <a:ext uri="{FF2B5EF4-FFF2-40B4-BE49-F238E27FC236}">
                <a16:creationId xmlns:a16="http://schemas.microsoft.com/office/drawing/2014/main" id="{7295EF10-D3FB-4483-7291-6E1D32EB9E4D}"/>
              </a:ext>
            </a:extLst>
          </p:cNvPr>
          <p:cNvSpPr/>
          <p:nvPr/>
        </p:nvSpPr>
        <p:spPr>
          <a:xfrm>
            <a:off x="8233722" y="3405727"/>
            <a:ext cx="3958278" cy="63913"/>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1500" b="0" i="0" u="none" strike="noStrike" cap="none" spc="0" normalizeH="0" baseline="0">
              <a:ln>
                <a:noFill/>
              </a:ln>
              <a:solidFill>
                <a:srgbClr val="FFFFFF"/>
              </a:solidFill>
              <a:effectLst/>
              <a:uFillTx/>
              <a:latin typeface="Avenir Book" panose="02000503020000020003" pitchFamily="2" charset="0"/>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CD2C8F41-1B04-317C-1E9C-32E14F118C02}"/>
              </a:ext>
            </a:extLst>
          </p:cNvPr>
          <p:cNvSpPr/>
          <p:nvPr/>
        </p:nvSpPr>
        <p:spPr>
          <a:xfrm>
            <a:off x="7858618" y="3405727"/>
            <a:ext cx="375103" cy="6391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1500" b="0" i="0" u="none" strike="noStrike" cap="none" spc="0" normalizeH="0" baseline="0">
              <a:ln>
                <a:noFill/>
              </a:ln>
              <a:solidFill>
                <a:srgbClr val="FFFFFF"/>
              </a:solidFill>
              <a:effectLst/>
              <a:uFillTx/>
              <a:latin typeface="Avenir Book" panose="02000503020000020003" pitchFamily="2" charset="0"/>
              <a:ea typeface="Helvetica Neue Medium"/>
              <a:cs typeface="Helvetica Neue Medium"/>
              <a:sym typeface="Helvetica Neue Medium"/>
            </a:endParaRPr>
          </a:p>
        </p:txBody>
      </p:sp>
      <p:sp>
        <p:nvSpPr>
          <p:cNvPr id="18" name="TextBox 17">
            <a:extLst>
              <a:ext uri="{FF2B5EF4-FFF2-40B4-BE49-F238E27FC236}">
                <a16:creationId xmlns:a16="http://schemas.microsoft.com/office/drawing/2014/main" id="{5E0F909B-10BC-23A5-076D-72A486AE1060}"/>
              </a:ext>
            </a:extLst>
          </p:cNvPr>
          <p:cNvSpPr txBox="1"/>
          <p:nvPr/>
        </p:nvSpPr>
        <p:spPr>
          <a:xfrm>
            <a:off x="516467" y="886741"/>
            <a:ext cx="7289524" cy="48532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nchorCtr="0">
            <a:spAutoFit/>
          </a:bodyPr>
          <a:lstStyle/>
          <a:p>
            <a:pPr marL="457200" indent="-457200" defTabSz="821531">
              <a:lnSpc>
                <a:spcPct val="300000"/>
              </a:lnSpc>
              <a:spcBef>
                <a:spcPts val="0"/>
              </a:spcBef>
              <a:buFont typeface="Wingdings" panose="05000000000000000000" pitchFamily="2" charset="2"/>
              <a:buChar char="ü"/>
            </a:pPr>
            <a:r>
              <a:rPr lang="en-GB" b="1">
                <a:solidFill>
                  <a:srgbClr val="643E7C"/>
                </a:solidFill>
              </a:rPr>
              <a:t>Root cause analysis</a:t>
            </a:r>
          </a:p>
          <a:p>
            <a:pPr marL="457200" indent="-457200" defTabSz="821531">
              <a:lnSpc>
                <a:spcPct val="300000"/>
              </a:lnSpc>
              <a:spcBef>
                <a:spcPts val="0"/>
              </a:spcBef>
              <a:buFont typeface="Wingdings" panose="05000000000000000000" pitchFamily="2" charset="2"/>
              <a:buChar char="ü"/>
            </a:pPr>
            <a:r>
              <a:rPr lang="en-GB" b="1">
                <a:solidFill>
                  <a:srgbClr val="643E7C"/>
                </a:solidFill>
              </a:rPr>
              <a:t>Failure demand</a:t>
            </a:r>
          </a:p>
          <a:p>
            <a:pPr marL="457200" indent="-457200" defTabSz="821531">
              <a:lnSpc>
                <a:spcPct val="300000"/>
              </a:lnSpc>
              <a:spcBef>
                <a:spcPts val="0"/>
              </a:spcBef>
              <a:buFont typeface="Wingdings" panose="05000000000000000000" pitchFamily="2" charset="2"/>
              <a:buChar char="ü"/>
            </a:pPr>
            <a:r>
              <a:rPr lang="en-GB" b="1">
                <a:solidFill>
                  <a:srgbClr val="643E7C"/>
                </a:solidFill>
                <a:sym typeface="Avenir Book"/>
              </a:rPr>
              <a:t>Automation</a:t>
            </a:r>
            <a:r>
              <a:rPr kumimoji="0" lang="en-GB" b="1" i="0" u="none" strike="noStrike" cap="none" spc="0" normalizeH="0" baseline="0">
                <a:ln>
                  <a:noFill/>
                </a:ln>
                <a:solidFill>
                  <a:srgbClr val="643E7C"/>
                </a:solidFill>
                <a:effectLst/>
                <a:uFillTx/>
                <a:sym typeface="Avenir Book"/>
              </a:rPr>
              <a:t> </a:t>
            </a:r>
          </a:p>
          <a:p>
            <a:pPr marL="457200" marR="0" indent="-457200" algn="l" defTabSz="821531" rtl="0" fontAlgn="auto" latinLnBrk="0" hangingPunct="0">
              <a:lnSpc>
                <a:spcPct val="300000"/>
              </a:lnSpc>
              <a:spcBef>
                <a:spcPts val="0"/>
              </a:spcBef>
              <a:spcAft>
                <a:spcPts val="0"/>
              </a:spcAft>
              <a:buClrTx/>
              <a:buSzTx/>
              <a:buFont typeface="Wingdings" panose="05000000000000000000" pitchFamily="2" charset="2"/>
              <a:buChar char="ü"/>
              <a:tabLst/>
            </a:pPr>
            <a:r>
              <a:rPr lang="en-US" b="1">
                <a:solidFill>
                  <a:srgbClr val="643E7C"/>
                </a:solidFill>
              </a:rPr>
              <a:t>Reduction in time spent on admin activities</a:t>
            </a:r>
            <a:endParaRPr lang="en-US" b="1">
              <a:solidFill>
                <a:srgbClr val="643E7C"/>
              </a:solidFill>
              <a:cs typeface="Calibri"/>
            </a:endParaRPr>
          </a:p>
          <a:p>
            <a:pPr marL="457200" marR="0" indent="-457200" algn="l" defTabSz="821531" rtl="0" fontAlgn="auto" latinLnBrk="0" hangingPunct="0">
              <a:lnSpc>
                <a:spcPct val="300000"/>
              </a:lnSpc>
              <a:spcBef>
                <a:spcPts val="0"/>
              </a:spcBef>
              <a:spcAft>
                <a:spcPts val="0"/>
              </a:spcAft>
              <a:buClrTx/>
              <a:buSzTx/>
              <a:buFont typeface="Wingdings" panose="05000000000000000000" pitchFamily="2" charset="2"/>
              <a:buChar char="ü"/>
              <a:tabLst/>
            </a:pPr>
            <a:r>
              <a:rPr lang="en-US" b="1">
                <a:solidFill>
                  <a:srgbClr val="643E7C"/>
                </a:solidFill>
              </a:rPr>
              <a:t>Customer insight</a:t>
            </a:r>
          </a:p>
          <a:p>
            <a:pPr marL="457200" marR="0" indent="-457200" algn="l" defTabSz="821531" rtl="0" fontAlgn="auto" latinLnBrk="0" hangingPunct="0">
              <a:lnSpc>
                <a:spcPct val="200000"/>
              </a:lnSpc>
              <a:spcBef>
                <a:spcPts val="0"/>
              </a:spcBef>
              <a:spcAft>
                <a:spcPts val="0"/>
              </a:spcAft>
              <a:buClrTx/>
              <a:buSzTx/>
              <a:buFont typeface="Wingdings" panose="05000000000000000000" pitchFamily="2" charset="2"/>
              <a:buChar char="ü"/>
              <a:tabLst/>
            </a:pPr>
            <a:endParaRPr kumimoji="0" lang="en-GB" b="0" i="0" u="none" strike="noStrike" cap="none" spc="0" normalizeH="0" baseline="0">
              <a:ln>
                <a:noFill/>
              </a:ln>
              <a:solidFill>
                <a:srgbClr val="000000"/>
              </a:solidFill>
              <a:effectLst/>
              <a:uFillTx/>
              <a:sym typeface="Avenir Book"/>
            </a:endParaRPr>
          </a:p>
        </p:txBody>
      </p:sp>
      <p:sp>
        <p:nvSpPr>
          <p:cNvPr id="12" name="Title 6">
            <a:extLst>
              <a:ext uri="{FF2B5EF4-FFF2-40B4-BE49-F238E27FC236}">
                <a16:creationId xmlns:a16="http://schemas.microsoft.com/office/drawing/2014/main" id="{03B03E7F-79AF-372F-00EC-219BA9E4BCCB}"/>
              </a:ext>
            </a:extLst>
          </p:cNvPr>
          <p:cNvSpPr txBox="1">
            <a:spLocks/>
          </p:cNvSpPr>
          <p:nvPr/>
        </p:nvSpPr>
        <p:spPr>
          <a:xfrm>
            <a:off x="838200" y="570774"/>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endParaRPr lang="en-US" sz="4400">
              <a:solidFill>
                <a:srgbClr val="643E7C"/>
              </a:solidFill>
              <a:latin typeface="Roboto" panose="02000000000000000000" pitchFamily="2" charset="0"/>
              <a:ea typeface="Roboto" panose="02000000000000000000" pitchFamily="2" charset="0"/>
            </a:endParaRPr>
          </a:p>
        </p:txBody>
      </p:sp>
      <p:sp>
        <p:nvSpPr>
          <p:cNvPr id="20" name="Title 6">
            <a:extLst>
              <a:ext uri="{FF2B5EF4-FFF2-40B4-BE49-F238E27FC236}">
                <a16:creationId xmlns:a16="http://schemas.microsoft.com/office/drawing/2014/main" id="{03B03E7F-79AF-372F-00EC-219BA9E4BCCB}"/>
              </a:ext>
            </a:extLst>
          </p:cNvPr>
          <p:cNvSpPr txBox="1">
            <a:spLocks/>
          </p:cNvSpPr>
          <p:nvPr/>
        </p:nvSpPr>
        <p:spPr>
          <a:xfrm>
            <a:off x="794985" y="721017"/>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endParaRPr lang="en-US" sz="4400">
              <a:solidFill>
                <a:srgbClr val="643E7C"/>
              </a:solidFill>
              <a:latin typeface="Roboto" panose="02000000000000000000" pitchFamily="2" charset="0"/>
              <a:ea typeface="Roboto" panose="02000000000000000000" pitchFamily="2" charset="0"/>
            </a:endParaRPr>
          </a:p>
        </p:txBody>
      </p:sp>
      <p:pic>
        <p:nvPicPr>
          <p:cNvPr id="21" name="Picture 20">
            <a:extLst>
              <a:ext uri="{FF2B5EF4-FFF2-40B4-BE49-F238E27FC236}">
                <a16:creationId xmlns:a16="http://schemas.microsoft.com/office/drawing/2014/main" id="{0A71359F-F5EA-50A9-4734-8E65AA69F0A7}"/>
              </a:ext>
            </a:extLst>
          </p:cNvPr>
          <p:cNvPicPr>
            <a:picLocks noChangeAspect="1"/>
          </p:cNvPicPr>
          <p:nvPr/>
        </p:nvPicPr>
        <p:blipFill>
          <a:blip r:embed="rId4"/>
          <a:stretch>
            <a:fillRect/>
          </a:stretch>
        </p:blipFill>
        <p:spPr>
          <a:xfrm>
            <a:off x="644636" y="5150347"/>
            <a:ext cx="1474803" cy="1607369"/>
          </a:xfrm>
          <a:prstGeom prst="rect">
            <a:avLst/>
          </a:prstGeom>
        </p:spPr>
      </p:pic>
      <p:pic>
        <p:nvPicPr>
          <p:cNvPr id="22" name="Picture 21">
            <a:extLst>
              <a:ext uri="{FF2B5EF4-FFF2-40B4-BE49-F238E27FC236}">
                <a16:creationId xmlns:a16="http://schemas.microsoft.com/office/drawing/2014/main" id="{3117EF89-41D1-28B9-1A52-19951B444FF3}"/>
              </a:ext>
            </a:extLst>
          </p:cNvPr>
          <p:cNvPicPr>
            <a:picLocks noChangeAspect="1"/>
          </p:cNvPicPr>
          <p:nvPr/>
        </p:nvPicPr>
        <p:blipFill>
          <a:blip r:embed="rId5"/>
          <a:stretch>
            <a:fillRect/>
          </a:stretch>
        </p:blipFill>
        <p:spPr>
          <a:xfrm>
            <a:off x="2248617" y="5150348"/>
            <a:ext cx="2416171" cy="1607368"/>
          </a:xfrm>
          <a:prstGeom prst="rect">
            <a:avLst/>
          </a:prstGeom>
        </p:spPr>
      </p:pic>
      <p:pic>
        <p:nvPicPr>
          <p:cNvPr id="23" name="Picture 22">
            <a:extLst>
              <a:ext uri="{FF2B5EF4-FFF2-40B4-BE49-F238E27FC236}">
                <a16:creationId xmlns:a16="http://schemas.microsoft.com/office/drawing/2014/main" id="{7AE63047-5BBA-7C1A-9AE2-376247A57B6F}"/>
              </a:ext>
            </a:extLst>
          </p:cNvPr>
          <p:cNvPicPr>
            <a:picLocks noChangeAspect="1"/>
          </p:cNvPicPr>
          <p:nvPr/>
        </p:nvPicPr>
        <p:blipFill>
          <a:blip r:embed="rId6"/>
          <a:stretch>
            <a:fillRect/>
          </a:stretch>
        </p:blipFill>
        <p:spPr>
          <a:xfrm>
            <a:off x="4793966" y="5150347"/>
            <a:ext cx="2339838" cy="1607367"/>
          </a:xfrm>
          <a:prstGeom prst="rect">
            <a:avLst/>
          </a:prstGeom>
        </p:spPr>
      </p:pic>
      <p:pic>
        <p:nvPicPr>
          <p:cNvPr id="1026" name="Picture 2" descr="The Ultimate Guide to Business Process Mapping – Updated For 20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1229" y="1790189"/>
            <a:ext cx="2830306" cy="17875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68889" y="1140690"/>
            <a:ext cx="2270558" cy="568745"/>
          </a:xfrm>
          <a:prstGeom prst="rect">
            <a:avLst/>
          </a:prstGeom>
        </p:spPr>
        <p:txBody>
          <a:bodyPr wrap="none" lIns="91440" tIns="45720" rIns="91440" bIns="45720" anchor="t">
            <a:spAutoFit/>
          </a:bodyPr>
          <a:lstStyle/>
          <a:p>
            <a:pPr marL="457200" indent="-457200" defTabSz="821531" hangingPunct="0">
              <a:lnSpc>
                <a:spcPct val="200000"/>
              </a:lnSpc>
              <a:buFont typeface="Wingdings" panose="05000000000000000000" pitchFamily="2" charset="2"/>
              <a:buChar char="ü"/>
            </a:pPr>
            <a:r>
              <a:rPr lang="en-US" b="1">
                <a:solidFill>
                  <a:srgbClr val="643E7C"/>
                </a:solidFill>
              </a:rPr>
              <a:t>Process Mapping</a:t>
            </a:r>
          </a:p>
        </p:txBody>
      </p:sp>
      <p:sp>
        <p:nvSpPr>
          <p:cNvPr id="24"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400">
                <a:solidFill>
                  <a:srgbClr val="643E7C"/>
                </a:solidFill>
                <a:latin typeface="Roboto" panose="02000000000000000000" pitchFamily="2" charset="0"/>
                <a:ea typeface="Roboto" panose="02000000000000000000" pitchFamily="2" charset="0"/>
              </a:rPr>
              <a:t>Tools and Techniques</a:t>
            </a:r>
          </a:p>
        </p:txBody>
      </p:sp>
    </p:spTree>
    <p:extLst>
      <p:ext uri="{BB962C8B-B14F-4D97-AF65-F5344CB8AC3E}">
        <p14:creationId xmlns:p14="http://schemas.microsoft.com/office/powerpoint/2010/main" val="262559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3"/>
          <a:stretch>
            <a:fillRect/>
          </a:stretch>
        </p:blipFill>
        <p:spPr>
          <a:xfrm>
            <a:off x="9653794" y="5943136"/>
            <a:ext cx="2028411" cy="423603"/>
          </a:xfrm>
          <a:prstGeom prst="rect">
            <a:avLst/>
          </a:prstGeom>
        </p:spPr>
      </p:pic>
      <p:grpSp>
        <p:nvGrpSpPr>
          <p:cNvPr id="9" name="Group 8"/>
          <p:cNvGrpSpPr/>
          <p:nvPr/>
        </p:nvGrpSpPr>
        <p:grpSpPr>
          <a:xfrm>
            <a:off x="376315" y="1484312"/>
            <a:ext cx="3992498" cy="3994305"/>
            <a:chOff x="531672" y="1213566"/>
            <a:chExt cx="4914045" cy="4916269"/>
          </a:xfrm>
        </p:grpSpPr>
        <p:sp>
          <p:nvSpPr>
            <p:cNvPr id="11" name="Oval 10">
              <a:extLst>
                <a:ext uri="{FF2B5EF4-FFF2-40B4-BE49-F238E27FC236}">
                  <a16:creationId xmlns:a16="http://schemas.microsoft.com/office/drawing/2014/main" id="{1C4C9B6D-7F0F-D044-BCDB-49CDAB248E19}"/>
                </a:ext>
              </a:extLst>
            </p:cNvPr>
            <p:cNvSpPr/>
            <p:nvPr/>
          </p:nvSpPr>
          <p:spPr>
            <a:xfrm>
              <a:off x="531672" y="1213566"/>
              <a:ext cx="4914045" cy="4914045"/>
            </a:xfrm>
            <a:prstGeom prst="ellipse">
              <a:avLst/>
            </a:prstGeom>
            <a:solidFill>
              <a:srgbClr val="7030A0"/>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1500" b="0" i="0" u="none" strike="noStrike" cap="none" spc="0" normalizeH="0" baseline="0">
                <a:ln>
                  <a:noFill/>
                </a:ln>
                <a:solidFill>
                  <a:srgbClr val="FFFFFF"/>
                </a:solidFill>
                <a:effectLst/>
                <a:uFillTx/>
                <a:latin typeface="Avenir Book" panose="02000503020000020003" pitchFamily="2" charset="0"/>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id="{341CD6D9-0808-06EF-7BEF-1CE9679040F5}"/>
                </a:ext>
              </a:extLst>
            </p:cNvPr>
            <p:cNvSpPr/>
            <p:nvPr/>
          </p:nvSpPr>
          <p:spPr>
            <a:xfrm>
              <a:off x="1144735" y="2459367"/>
              <a:ext cx="3670468" cy="3670468"/>
            </a:xfrm>
            <a:prstGeom prst="ellipse">
              <a:avLst/>
            </a:prstGeom>
            <a:solidFill>
              <a:srgbClr val="9C5BCD"/>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1500" b="0" i="0" u="none" strike="noStrike" cap="none" spc="0" normalizeH="0" baseline="0">
                <a:ln>
                  <a:noFill/>
                </a:ln>
                <a:solidFill>
                  <a:srgbClr val="FFFFFF"/>
                </a:solidFill>
                <a:effectLst/>
                <a:uFillTx/>
                <a:latin typeface="Avenir Book" panose="02000503020000020003" pitchFamily="2" charset="0"/>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25682021-933A-4709-9A00-A464D1D4E7F4}"/>
                </a:ext>
              </a:extLst>
            </p:cNvPr>
            <p:cNvSpPr/>
            <p:nvPr/>
          </p:nvSpPr>
          <p:spPr>
            <a:xfrm>
              <a:off x="1746805" y="3654317"/>
              <a:ext cx="2463787" cy="2463787"/>
            </a:xfrm>
            <a:prstGeom prst="ellipse">
              <a:avLst/>
            </a:prstGeom>
            <a:solidFill>
              <a:srgbClr val="BD92DE"/>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1500" b="0" i="0" u="none" strike="noStrike" cap="none" spc="0" normalizeH="0" baseline="0">
                <a:ln>
                  <a:noFill/>
                </a:ln>
                <a:solidFill>
                  <a:srgbClr val="FFFFFF"/>
                </a:solidFill>
                <a:effectLst/>
                <a:uFillTx/>
                <a:latin typeface="Avenir Book" panose="02000503020000020003" pitchFamily="2" charset="0"/>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AF9E0588-A04E-2CFE-4BD9-CE13BAC3B224}"/>
                </a:ext>
              </a:extLst>
            </p:cNvPr>
            <p:cNvSpPr txBox="1"/>
            <p:nvPr/>
          </p:nvSpPr>
          <p:spPr>
            <a:xfrm>
              <a:off x="2380995" y="1709170"/>
              <a:ext cx="1215397" cy="492443"/>
            </a:xfrm>
            <a:prstGeom prst="rect">
              <a:avLst/>
            </a:prstGeom>
            <a:noFill/>
          </p:spPr>
          <p:txBody>
            <a:bodyPr wrap="none" rtlCol="0">
              <a:spAutoFit/>
            </a:bodyPr>
            <a:lstStyle/>
            <a:p>
              <a:r>
                <a:rPr lang="pt-BR" sz="2600">
                  <a:solidFill>
                    <a:schemeClr val="bg1"/>
                  </a:solidFill>
                </a:rPr>
                <a:t>Process</a:t>
              </a:r>
              <a:endParaRPr lang="en-GB" sz="2600">
                <a:solidFill>
                  <a:schemeClr val="bg1"/>
                </a:solidFill>
              </a:endParaRPr>
            </a:p>
          </p:txBody>
        </p:sp>
        <p:sp>
          <p:nvSpPr>
            <p:cNvPr id="15" name="TextBox 14">
              <a:extLst>
                <a:ext uri="{FF2B5EF4-FFF2-40B4-BE49-F238E27FC236}">
                  <a16:creationId xmlns:a16="http://schemas.microsoft.com/office/drawing/2014/main" id="{9C283223-058A-291D-83CC-533842CF8512}"/>
                </a:ext>
              </a:extLst>
            </p:cNvPr>
            <p:cNvSpPr txBox="1"/>
            <p:nvPr/>
          </p:nvSpPr>
          <p:spPr>
            <a:xfrm>
              <a:off x="2389811" y="2874038"/>
              <a:ext cx="1197764" cy="492443"/>
            </a:xfrm>
            <a:prstGeom prst="rect">
              <a:avLst/>
            </a:prstGeom>
            <a:noFill/>
          </p:spPr>
          <p:txBody>
            <a:bodyPr wrap="none" rtlCol="0">
              <a:spAutoFit/>
            </a:bodyPr>
            <a:lstStyle/>
            <a:p>
              <a:r>
                <a:rPr lang="pt-BR" sz="2600">
                  <a:solidFill>
                    <a:schemeClr val="bg1"/>
                  </a:solidFill>
                </a:rPr>
                <a:t>Activity</a:t>
              </a:r>
              <a:endParaRPr lang="en-GB" sz="2600">
                <a:solidFill>
                  <a:schemeClr val="bg1"/>
                </a:solidFill>
              </a:endParaRPr>
            </a:p>
          </p:txBody>
        </p:sp>
        <p:sp>
          <p:nvSpPr>
            <p:cNvPr id="16" name="TextBox 15">
              <a:extLst>
                <a:ext uri="{FF2B5EF4-FFF2-40B4-BE49-F238E27FC236}">
                  <a16:creationId xmlns:a16="http://schemas.microsoft.com/office/drawing/2014/main" id="{534ECFD6-3399-D39E-F965-CD035B890140}"/>
                </a:ext>
              </a:extLst>
            </p:cNvPr>
            <p:cNvSpPr txBox="1"/>
            <p:nvPr/>
          </p:nvSpPr>
          <p:spPr>
            <a:xfrm>
              <a:off x="2594193" y="4631998"/>
              <a:ext cx="788999" cy="492443"/>
            </a:xfrm>
            <a:prstGeom prst="rect">
              <a:avLst/>
            </a:prstGeom>
            <a:noFill/>
          </p:spPr>
          <p:txBody>
            <a:bodyPr wrap="none" rtlCol="0">
              <a:spAutoFit/>
            </a:bodyPr>
            <a:lstStyle/>
            <a:p>
              <a:r>
                <a:rPr lang="pt-BR" sz="2600">
                  <a:solidFill>
                    <a:schemeClr val="bg1"/>
                  </a:solidFill>
                </a:rPr>
                <a:t>Task</a:t>
              </a:r>
              <a:endParaRPr lang="en-GB" sz="2600">
                <a:solidFill>
                  <a:schemeClr val="bg1"/>
                </a:solidFill>
              </a:endParaRPr>
            </a:p>
          </p:txBody>
        </p:sp>
      </p:grpSp>
      <p:sp>
        <p:nvSpPr>
          <p:cNvPr id="34" name="TextBox 33">
            <a:extLst>
              <a:ext uri="{FF2B5EF4-FFF2-40B4-BE49-F238E27FC236}">
                <a16:creationId xmlns:a16="http://schemas.microsoft.com/office/drawing/2014/main" id="{7955591B-9F34-4C9D-827C-E99BA833520F}"/>
              </a:ext>
            </a:extLst>
          </p:cNvPr>
          <p:cNvSpPr txBox="1"/>
          <p:nvPr/>
        </p:nvSpPr>
        <p:spPr>
          <a:xfrm>
            <a:off x="252199" y="6393071"/>
            <a:ext cx="901888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Vollkorn"/>
                <a:ea typeface="+mn-ea"/>
                <a:cs typeface="+mn-cs"/>
              </a:rPr>
              <a:t>Process is the entire set of things a company does to deliver valuable outcomes</a:t>
            </a:r>
            <a:endParaRPr kumimoji="0" lang="en-GB"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grpSp>
        <p:nvGrpSpPr>
          <p:cNvPr id="61" name="Group 60"/>
          <p:cNvGrpSpPr/>
          <p:nvPr/>
        </p:nvGrpSpPr>
        <p:grpSpPr>
          <a:xfrm>
            <a:off x="4845394" y="1063814"/>
            <a:ext cx="6679182" cy="4512582"/>
            <a:chOff x="4845394" y="1063814"/>
            <a:chExt cx="6679182" cy="4512582"/>
          </a:xfrm>
        </p:grpSpPr>
        <p:sp>
          <p:nvSpPr>
            <p:cNvPr id="62" name="Rounded Rectangle 61"/>
            <p:cNvSpPr/>
            <p:nvPr/>
          </p:nvSpPr>
          <p:spPr>
            <a:xfrm>
              <a:off x="4845394" y="1063814"/>
              <a:ext cx="6679182" cy="4512582"/>
            </a:xfrm>
            <a:prstGeom prst="roundRect">
              <a:avLst/>
            </a:prstGeom>
            <a:solidFill>
              <a:srgbClr val="643E7C">
                <a:alpha val="34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5289246" y="1145101"/>
              <a:ext cx="1977721" cy="461665"/>
            </a:xfrm>
            <a:prstGeom prst="rect">
              <a:avLst/>
            </a:prstGeom>
            <a:noFill/>
          </p:spPr>
          <p:txBody>
            <a:bodyPr wrap="none" rtlCol="0">
              <a:spAutoFit/>
            </a:bodyPr>
            <a:lstStyle/>
            <a:p>
              <a:r>
                <a:rPr lang="pt-BR" sz="2400" b="1">
                  <a:solidFill>
                    <a:srgbClr val="7030A0"/>
                  </a:solidFill>
                </a:rPr>
                <a:t>MVDC System</a:t>
              </a:r>
              <a:endParaRPr lang="en-GB" sz="2400" b="1">
                <a:solidFill>
                  <a:srgbClr val="7030A0"/>
                </a:solidFill>
              </a:endParaRPr>
            </a:p>
          </p:txBody>
        </p:sp>
        <p:pic>
          <p:nvPicPr>
            <p:cNvPr id="64" name="Picture 63"/>
            <p:cNvPicPr>
              <a:picLocks noChangeAspect="1"/>
            </p:cNvPicPr>
            <p:nvPr/>
          </p:nvPicPr>
          <p:blipFill>
            <a:blip r:embed="rId4"/>
            <a:stretch>
              <a:fillRect/>
            </a:stretch>
          </p:blipFill>
          <p:spPr>
            <a:xfrm>
              <a:off x="7850109" y="1390833"/>
              <a:ext cx="2230806" cy="1939673"/>
            </a:xfrm>
            <a:prstGeom prst="rect">
              <a:avLst/>
            </a:prstGeom>
          </p:spPr>
        </p:pic>
        <p:grpSp>
          <p:nvGrpSpPr>
            <p:cNvPr id="65" name="Group 64"/>
            <p:cNvGrpSpPr/>
            <p:nvPr/>
          </p:nvGrpSpPr>
          <p:grpSpPr>
            <a:xfrm>
              <a:off x="5090848" y="2195821"/>
              <a:ext cx="3475380" cy="3242434"/>
              <a:chOff x="12587413" y="1386679"/>
              <a:chExt cx="4452371" cy="4153940"/>
            </a:xfrm>
          </p:grpSpPr>
          <p:sp>
            <p:nvSpPr>
              <p:cNvPr id="68" name="TextBox 67">
                <a:extLst>
                  <a:ext uri="{FF2B5EF4-FFF2-40B4-BE49-F238E27FC236}">
                    <a16:creationId xmlns:a16="http://schemas.microsoft.com/office/drawing/2014/main" id="{7B6A934E-3333-9F4D-5575-F985BB2A8EC0}"/>
                  </a:ext>
                </a:extLst>
              </p:cNvPr>
              <p:cNvSpPr txBox="1"/>
              <p:nvPr/>
            </p:nvSpPr>
            <p:spPr>
              <a:xfrm rot="17361486">
                <a:off x="12101149" y="2787416"/>
                <a:ext cx="1726366" cy="657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chorCtr="0">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7030A0"/>
                    </a:solidFill>
                    <a:effectLst/>
                    <a:uLnTx/>
                    <a:uFillTx/>
                    <a:latin typeface="Calibri" panose="020F0502020204030204"/>
                    <a:ea typeface="+mn-ea"/>
                    <a:cs typeface="+mn-cs"/>
                    <a:sym typeface="Avenir Book"/>
                  </a:rPr>
                  <a:t>Process X</a:t>
                </a:r>
              </a:p>
            </p:txBody>
          </p:sp>
          <p:sp>
            <p:nvSpPr>
              <p:cNvPr id="69" name="TextBox 68">
                <a:extLst>
                  <a:ext uri="{FF2B5EF4-FFF2-40B4-BE49-F238E27FC236}">
                    <a16:creationId xmlns:a16="http://schemas.microsoft.com/office/drawing/2014/main" id="{87F4ACC6-B42E-F37C-EAA2-C633C131A13C}"/>
                  </a:ext>
                </a:extLst>
              </p:cNvPr>
              <p:cNvSpPr txBox="1"/>
              <p:nvPr/>
            </p:nvSpPr>
            <p:spPr>
              <a:xfrm>
                <a:off x="15027872" y="1386679"/>
                <a:ext cx="913867" cy="500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chorCtr="0">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7030A0"/>
                    </a:solidFill>
                    <a:effectLst/>
                    <a:uLnTx/>
                    <a:uFillTx/>
                    <a:latin typeface="Calibri" panose="020F0502020204030204"/>
                    <a:ea typeface="+mn-ea"/>
                    <a:cs typeface="+mn-cs"/>
                    <a:sym typeface="Avenir Book"/>
                  </a:rPr>
                  <a:t>Dep. A</a:t>
                </a:r>
              </a:p>
            </p:txBody>
          </p:sp>
          <p:cxnSp>
            <p:nvCxnSpPr>
              <p:cNvPr id="70" name="Straight Connector 69">
                <a:extLst>
                  <a:ext uri="{FF2B5EF4-FFF2-40B4-BE49-F238E27FC236}">
                    <a16:creationId xmlns:a16="http://schemas.microsoft.com/office/drawing/2014/main" id="{9CBF8579-993C-D7E5-8C7B-71A6BE808B9B}"/>
                  </a:ext>
                </a:extLst>
              </p:cNvPr>
              <p:cNvCxnSpPr>
                <a:cxnSpLocks/>
              </p:cNvCxnSpPr>
              <p:nvPr/>
            </p:nvCxnSpPr>
            <p:spPr>
              <a:xfrm>
                <a:off x="14722113" y="1620840"/>
                <a:ext cx="403588" cy="177606"/>
              </a:xfrm>
              <a:prstGeom prst="line">
                <a:avLst/>
              </a:prstGeom>
              <a:noFill/>
              <a:ln w="25400" cap="flat">
                <a:solidFill>
                  <a:srgbClr val="7030A0"/>
                </a:solidFill>
                <a:prstDash val="solid"/>
                <a:miter lim="400000"/>
              </a:ln>
              <a:effectLst/>
              <a:sp3d/>
            </p:spPr>
            <p:style>
              <a:lnRef idx="0">
                <a:scrgbClr r="0" g="0" b="0"/>
              </a:lnRef>
              <a:fillRef idx="0">
                <a:scrgbClr r="0" g="0" b="0"/>
              </a:fillRef>
              <a:effectRef idx="0">
                <a:scrgbClr r="0" g="0" b="0"/>
              </a:effectRef>
              <a:fontRef idx="none"/>
            </p:style>
          </p:cxnSp>
          <p:cxnSp>
            <p:nvCxnSpPr>
              <p:cNvPr id="71" name="Straight Connector 70">
                <a:extLst>
                  <a:ext uri="{FF2B5EF4-FFF2-40B4-BE49-F238E27FC236}">
                    <a16:creationId xmlns:a16="http://schemas.microsoft.com/office/drawing/2014/main" id="{AC60FF18-5F66-E062-14FF-F19404EAAF25}"/>
                  </a:ext>
                </a:extLst>
              </p:cNvPr>
              <p:cNvCxnSpPr>
                <a:cxnSpLocks/>
              </p:cNvCxnSpPr>
              <p:nvPr/>
            </p:nvCxnSpPr>
            <p:spPr>
              <a:xfrm flipH="1">
                <a:off x="15121934" y="1798144"/>
                <a:ext cx="758110" cy="0"/>
              </a:xfrm>
              <a:prstGeom prst="line">
                <a:avLst/>
              </a:prstGeom>
              <a:noFill/>
              <a:ln w="25400" cap="flat">
                <a:solidFill>
                  <a:srgbClr val="7030A0"/>
                </a:solidFill>
                <a:prstDash val="solid"/>
                <a:miter lim="400000"/>
              </a:ln>
              <a:effectLst/>
              <a:sp3d/>
            </p:spPr>
            <p:style>
              <a:lnRef idx="0">
                <a:scrgbClr r="0" g="0" b="0"/>
              </a:lnRef>
              <a:fillRef idx="0">
                <a:scrgbClr r="0" g="0" b="0"/>
              </a:fillRef>
              <a:effectRef idx="0">
                <a:scrgbClr r="0" g="0" b="0"/>
              </a:effectRef>
              <a:fontRef idx="none"/>
            </p:style>
          </p:cxnSp>
          <p:sp>
            <p:nvSpPr>
              <p:cNvPr id="72" name="TextBox 71">
                <a:extLst>
                  <a:ext uri="{FF2B5EF4-FFF2-40B4-BE49-F238E27FC236}">
                    <a16:creationId xmlns:a16="http://schemas.microsoft.com/office/drawing/2014/main" id="{904934FB-0302-78B9-D611-B1F99A324D0B}"/>
                  </a:ext>
                </a:extLst>
              </p:cNvPr>
              <p:cNvSpPr txBox="1"/>
              <p:nvPr/>
            </p:nvSpPr>
            <p:spPr>
              <a:xfrm>
                <a:off x="15525914" y="2819572"/>
                <a:ext cx="901546" cy="500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chorCtr="0">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7030A0"/>
                    </a:solidFill>
                    <a:effectLst/>
                    <a:uLnTx/>
                    <a:uFillTx/>
                    <a:latin typeface="Calibri" panose="020F0502020204030204"/>
                    <a:ea typeface="+mn-ea"/>
                    <a:cs typeface="+mn-cs"/>
                    <a:sym typeface="Avenir Book"/>
                  </a:rPr>
                  <a:t>Dep. B</a:t>
                </a:r>
              </a:p>
            </p:txBody>
          </p:sp>
          <p:cxnSp>
            <p:nvCxnSpPr>
              <p:cNvPr id="73" name="Straight Connector 72">
                <a:extLst>
                  <a:ext uri="{FF2B5EF4-FFF2-40B4-BE49-F238E27FC236}">
                    <a16:creationId xmlns:a16="http://schemas.microsoft.com/office/drawing/2014/main" id="{C3ECFD97-C307-7554-1423-5EF416B65D0A}"/>
                  </a:ext>
                </a:extLst>
              </p:cNvPr>
              <p:cNvCxnSpPr>
                <a:cxnSpLocks/>
              </p:cNvCxnSpPr>
              <p:nvPr/>
            </p:nvCxnSpPr>
            <p:spPr>
              <a:xfrm>
                <a:off x="15220155" y="3053733"/>
                <a:ext cx="386504" cy="171573"/>
              </a:xfrm>
              <a:prstGeom prst="line">
                <a:avLst/>
              </a:prstGeom>
              <a:noFill/>
              <a:ln w="25400" cap="flat">
                <a:solidFill>
                  <a:srgbClr val="7030A0"/>
                </a:solidFill>
                <a:prstDash val="solid"/>
                <a:miter lim="400000"/>
              </a:ln>
              <a:effectLst/>
              <a:sp3d/>
            </p:spPr>
            <p:style>
              <a:lnRef idx="0">
                <a:scrgbClr r="0" g="0" b="0"/>
              </a:lnRef>
              <a:fillRef idx="0">
                <a:scrgbClr r="0" g="0" b="0"/>
              </a:fillRef>
              <a:effectRef idx="0">
                <a:scrgbClr r="0" g="0" b="0"/>
              </a:effectRef>
              <a:fontRef idx="none"/>
            </p:style>
          </p:cxnSp>
          <p:cxnSp>
            <p:nvCxnSpPr>
              <p:cNvPr id="74" name="Straight Connector 73">
                <a:extLst>
                  <a:ext uri="{FF2B5EF4-FFF2-40B4-BE49-F238E27FC236}">
                    <a16:creationId xmlns:a16="http://schemas.microsoft.com/office/drawing/2014/main" id="{93AEA4E4-1805-583E-6E18-D538B193DB72}"/>
                  </a:ext>
                </a:extLst>
              </p:cNvPr>
              <p:cNvCxnSpPr>
                <a:cxnSpLocks/>
              </p:cNvCxnSpPr>
              <p:nvPr/>
            </p:nvCxnSpPr>
            <p:spPr>
              <a:xfrm flipH="1">
                <a:off x="15606660" y="3225306"/>
                <a:ext cx="793729" cy="0"/>
              </a:xfrm>
              <a:prstGeom prst="line">
                <a:avLst/>
              </a:prstGeom>
              <a:noFill/>
              <a:ln w="25400" cap="flat">
                <a:solidFill>
                  <a:srgbClr val="7030A0"/>
                </a:solidFill>
                <a:prstDash val="solid"/>
                <a:miter lim="400000"/>
              </a:ln>
              <a:effectLst/>
              <a:sp3d/>
            </p:spPr>
            <p:style>
              <a:lnRef idx="0">
                <a:scrgbClr r="0" g="0" b="0"/>
              </a:lnRef>
              <a:fillRef idx="0">
                <a:scrgbClr r="0" g="0" b="0"/>
              </a:fillRef>
              <a:effectRef idx="0">
                <a:scrgbClr r="0" g="0" b="0"/>
              </a:effectRef>
              <a:fontRef idx="none"/>
            </p:style>
          </p:cxnSp>
          <p:sp>
            <p:nvSpPr>
              <p:cNvPr id="75" name="TextBox 74">
                <a:extLst>
                  <a:ext uri="{FF2B5EF4-FFF2-40B4-BE49-F238E27FC236}">
                    <a16:creationId xmlns:a16="http://schemas.microsoft.com/office/drawing/2014/main" id="{B06C1E75-96F5-8F91-FB3F-3E765A179ABE}"/>
                  </a:ext>
                </a:extLst>
              </p:cNvPr>
              <p:cNvSpPr txBox="1"/>
              <p:nvPr/>
            </p:nvSpPr>
            <p:spPr>
              <a:xfrm>
                <a:off x="16146453" y="4680968"/>
                <a:ext cx="893331" cy="500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chorCtr="0">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7030A0"/>
                    </a:solidFill>
                    <a:effectLst/>
                    <a:uLnTx/>
                    <a:uFillTx/>
                    <a:latin typeface="Calibri" panose="020F0502020204030204"/>
                    <a:ea typeface="+mn-ea"/>
                    <a:cs typeface="+mn-cs"/>
                    <a:sym typeface="Avenir Book"/>
                  </a:rPr>
                  <a:t>Dep. C</a:t>
                </a:r>
              </a:p>
            </p:txBody>
          </p:sp>
          <p:cxnSp>
            <p:nvCxnSpPr>
              <p:cNvPr id="76" name="Straight Connector 75">
                <a:extLst>
                  <a:ext uri="{FF2B5EF4-FFF2-40B4-BE49-F238E27FC236}">
                    <a16:creationId xmlns:a16="http://schemas.microsoft.com/office/drawing/2014/main" id="{76CE58BC-8484-645E-B2E6-642A7BA80D06}"/>
                  </a:ext>
                </a:extLst>
              </p:cNvPr>
              <p:cNvCxnSpPr>
                <a:cxnSpLocks/>
                <a:stCxn id="128" idx="6"/>
              </p:cNvCxnSpPr>
              <p:nvPr/>
            </p:nvCxnSpPr>
            <p:spPr>
              <a:xfrm>
                <a:off x="15880044" y="4935235"/>
                <a:ext cx="349971" cy="162836"/>
              </a:xfrm>
              <a:prstGeom prst="line">
                <a:avLst/>
              </a:prstGeom>
              <a:noFill/>
              <a:ln w="25400" cap="flat">
                <a:solidFill>
                  <a:srgbClr val="7030A0"/>
                </a:solidFill>
                <a:prstDash val="solid"/>
                <a:miter lim="400000"/>
              </a:ln>
              <a:effectLst/>
              <a:sp3d/>
            </p:spPr>
            <p:style>
              <a:lnRef idx="0">
                <a:scrgbClr r="0" g="0" b="0"/>
              </a:lnRef>
              <a:fillRef idx="0">
                <a:scrgbClr r="0" g="0" b="0"/>
              </a:fillRef>
              <a:effectRef idx="0">
                <a:scrgbClr r="0" g="0" b="0"/>
              </a:effectRef>
              <a:fontRef idx="none"/>
            </p:style>
          </p:cxnSp>
          <p:cxnSp>
            <p:nvCxnSpPr>
              <p:cNvPr id="120" name="Straight Connector 119">
                <a:extLst>
                  <a:ext uri="{FF2B5EF4-FFF2-40B4-BE49-F238E27FC236}">
                    <a16:creationId xmlns:a16="http://schemas.microsoft.com/office/drawing/2014/main" id="{867F75C6-2F0D-0F2C-06C7-10177CFF76FB}"/>
                  </a:ext>
                </a:extLst>
              </p:cNvPr>
              <p:cNvCxnSpPr>
                <a:cxnSpLocks/>
              </p:cNvCxnSpPr>
              <p:nvPr/>
            </p:nvCxnSpPr>
            <p:spPr>
              <a:xfrm flipH="1">
                <a:off x="16212649" y="5098071"/>
                <a:ext cx="767093" cy="0"/>
              </a:xfrm>
              <a:prstGeom prst="line">
                <a:avLst/>
              </a:prstGeom>
              <a:noFill/>
              <a:ln w="25400" cap="flat">
                <a:solidFill>
                  <a:srgbClr val="7030A0"/>
                </a:solidFill>
                <a:prstDash val="solid"/>
                <a:miter lim="400000"/>
              </a:ln>
              <a:effectLst/>
              <a:sp3d/>
            </p:spPr>
            <p:style>
              <a:lnRef idx="0">
                <a:scrgbClr r="0" g="0" b="0"/>
              </a:lnRef>
              <a:fillRef idx="0">
                <a:scrgbClr r="0" g="0" b="0"/>
              </a:fillRef>
              <a:effectRef idx="0">
                <a:scrgbClr r="0" g="0" b="0"/>
              </a:effectRef>
              <a:fontRef idx="none"/>
            </p:style>
          </p:cxnSp>
          <p:sp>
            <p:nvSpPr>
              <p:cNvPr id="121" name="TextBox 120">
                <a:extLst>
                  <a:ext uri="{FF2B5EF4-FFF2-40B4-BE49-F238E27FC236}">
                    <a16:creationId xmlns:a16="http://schemas.microsoft.com/office/drawing/2014/main" id="{92871D69-88EC-B8A3-B79D-2832C356DA31}"/>
                  </a:ext>
                </a:extLst>
              </p:cNvPr>
              <p:cNvSpPr txBox="1"/>
              <p:nvPr/>
            </p:nvSpPr>
            <p:spPr>
              <a:xfrm>
                <a:off x="14402250" y="3818236"/>
                <a:ext cx="947782" cy="401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nchorCtr="0">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030A0"/>
                    </a:solidFill>
                    <a:effectLst/>
                    <a:uLnTx/>
                    <a:uFillTx/>
                    <a:latin typeface="Calibri" panose="020F0502020204030204"/>
                    <a:ea typeface="+mn-ea"/>
                    <a:cs typeface="+mn-cs"/>
                    <a:sym typeface="Avenir Book"/>
                  </a:rPr>
                  <a:t>Activities</a:t>
                </a:r>
              </a:p>
            </p:txBody>
          </p:sp>
          <p:cxnSp>
            <p:nvCxnSpPr>
              <p:cNvPr id="122" name="Straight Arrow Connector 121">
                <a:extLst>
                  <a:ext uri="{FF2B5EF4-FFF2-40B4-BE49-F238E27FC236}">
                    <a16:creationId xmlns:a16="http://schemas.microsoft.com/office/drawing/2014/main" id="{DC82D154-1006-6341-6AC7-ED2F2C467FD9}"/>
                  </a:ext>
                </a:extLst>
              </p:cNvPr>
              <p:cNvCxnSpPr>
                <a:cxnSpLocks/>
                <a:endCxn id="124" idx="0"/>
              </p:cNvCxnSpPr>
              <p:nvPr/>
            </p:nvCxnSpPr>
            <p:spPr>
              <a:xfrm>
                <a:off x="14796399" y="3370105"/>
                <a:ext cx="41307" cy="477585"/>
              </a:xfrm>
              <a:prstGeom prst="straightConnector1">
                <a:avLst/>
              </a:prstGeom>
              <a:noFill/>
              <a:ln w="25400" cap="flat">
                <a:solidFill>
                  <a:srgbClr val="7030A0"/>
                </a:solidFill>
                <a:prstDash val="sysDash"/>
                <a:miter lim="400000"/>
                <a:tailEnd type="triangle"/>
              </a:ln>
              <a:effectLst/>
              <a:sp3d/>
            </p:spPr>
            <p:style>
              <a:lnRef idx="0">
                <a:scrgbClr r="0" g="0" b="0"/>
              </a:lnRef>
              <a:fillRef idx="0">
                <a:scrgbClr r="0" g="0" b="0"/>
              </a:fillRef>
              <a:effectRef idx="0">
                <a:scrgbClr r="0" g="0" b="0"/>
              </a:effectRef>
              <a:fontRef idx="none"/>
            </p:style>
          </p:cxnSp>
          <p:cxnSp>
            <p:nvCxnSpPr>
              <p:cNvPr id="123" name="Straight Arrow Connector 122">
                <a:extLst>
                  <a:ext uri="{FF2B5EF4-FFF2-40B4-BE49-F238E27FC236}">
                    <a16:creationId xmlns:a16="http://schemas.microsoft.com/office/drawing/2014/main" id="{1F34D3D1-B17F-7837-C72F-BC1F916B0A09}"/>
                  </a:ext>
                </a:extLst>
              </p:cNvPr>
              <p:cNvCxnSpPr>
                <a:cxnSpLocks/>
              </p:cNvCxnSpPr>
              <p:nvPr/>
            </p:nvCxnSpPr>
            <p:spPr>
              <a:xfrm flipV="1">
                <a:off x="14633165" y="4172716"/>
                <a:ext cx="0" cy="278347"/>
              </a:xfrm>
              <a:prstGeom prst="straightConnector1">
                <a:avLst/>
              </a:prstGeom>
              <a:noFill/>
              <a:ln w="25400" cap="flat">
                <a:solidFill>
                  <a:srgbClr val="7030A0"/>
                </a:solidFill>
                <a:prstDash val="sysDash"/>
                <a:miter lim="400000"/>
                <a:tailEnd type="triangle"/>
              </a:ln>
              <a:effectLst/>
              <a:sp3d/>
            </p:spPr>
            <p:style>
              <a:lnRef idx="0">
                <a:scrgbClr r="0" g="0" b="0"/>
              </a:lnRef>
              <a:fillRef idx="0">
                <a:scrgbClr r="0" g="0" b="0"/>
              </a:fillRef>
              <a:effectRef idx="0">
                <a:scrgbClr r="0" g="0" b="0"/>
              </a:effectRef>
              <a:fontRef idx="none"/>
            </p:style>
          </p:cxnSp>
          <p:sp>
            <p:nvSpPr>
              <p:cNvPr id="124" name="Rectangle 123">
                <a:extLst>
                  <a:ext uri="{FF2B5EF4-FFF2-40B4-BE49-F238E27FC236}">
                    <a16:creationId xmlns:a16="http://schemas.microsoft.com/office/drawing/2014/main" id="{AC348298-9AA4-CB9F-CC35-0CA7D9B27D5A}"/>
                  </a:ext>
                </a:extLst>
              </p:cNvPr>
              <p:cNvSpPr/>
              <p:nvPr/>
            </p:nvSpPr>
            <p:spPr>
              <a:xfrm>
                <a:off x="14455257" y="3847690"/>
                <a:ext cx="764897" cy="325026"/>
              </a:xfrm>
              <a:prstGeom prst="rect">
                <a:avLst/>
              </a:prstGeom>
              <a:no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7030A0"/>
                  </a:solidFill>
                  <a:effectLst/>
                  <a:uLnTx/>
                  <a:uFillTx/>
                  <a:latin typeface="Avenir Book" panose="02000503020000020003" pitchFamily="2" charset="0"/>
                  <a:ea typeface="Helvetica Neue Medium"/>
                  <a:cs typeface="Helvetica Neue Medium"/>
                  <a:sym typeface="Helvetica Neue Medium"/>
                </a:endParaRPr>
              </a:p>
            </p:txBody>
          </p:sp>
          <p:sp>
            <p:nvSpPr>
              <p:cNvPr id="125" name="Flowchart: Decision 124"/>
              <p:cNvSpPr/>
              <p:nvPr/>
            </p:nvSpPr>
            <p:spPr>
              <a:xfrm>
                <a:off x="13585767" y="2977130"/>
                <a:ext cx="300037" cy="316372"/>
              </a:xfrm>
              <a:prstGeom prst="flowChartDecision">
                <a:avLst/>
              </a:prstGeom>
              <a:solidFill>
                <a:srgbClr val="7030A0"/>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13721044" y="1424990"/>
                <a:ext cx="1001069" cy="362189"/>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13246911" y="2699471"/>
                <a:ext cx="1973243" cy="806369"/>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12587413" y="4329850"/>
                <a:ext cx="3292631" cy="1210769"/>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13422725" y="2807128"/>
                <a:ext cx="1144986" cy="534628"/>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12992911" y="4730471"/>
                <a:ext cx="889000" cy="342161"/>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1" name="Straight Connector 130"/>
              <p:cNvCxnSpPr>
                <a:stCxn id="128" idx="2"/>
                <a:endCxn id="126" idx="2"/>
              </p:cNvCxnSpPr>
              <p:nvPr/>
            </p:nvCxnSpPr>
            <p:spPr>
              <a:xfrm flipV="1">
                <a:off x="12587413" y="1606085"/>
                <a:ext cx="1133631" cy="332915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8" idx="6"/>
                <a:endCxn id="126" idx="6"/>
              </p:cNvCxnSpPr>
              <p:nvPr/>
            </p:nvCxnSpPr>
            <p:spPr>
              <a:xfrm flipH="1" flipV="1">
                <a:off x="14722113" y="1606085"/>
                <a:ext cx="1157931" cy="332915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9" idx="6"/>
                <a:endCxn id="137" idx="4"/>
              </p:cNvCxnSpPr>
              <p:nvPr/>
            </p:nvCxnSpPr>
            <p:spPr>
              <a:xfrm flipH="1" flipV="1">
                <a:off x="14084564" y="1588468"/>
                <a:ext cx="483147" cy="148597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29" idx="2"/>
                <a:endCxn id="137" idx="1"/>
              </p:cNvCxnSpPr>
              <p:nvPr/>
            </p:nvCxnSpPr>
            <p:spPr>
              <a:xfrm flipV="1">
                <a:off x="13422725" y="1588468"/>
                <a:ext cx="456634" cy="148597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125" idx="1"/>
              </p:cNvCxnSpPr>
              <p:nvPr/>
            </p:nvCxnSpPr>
            <p:spPr>
              <a:xfrm flipV="1">
                <a:off x="13027642" y="3135316"/>
                <a:ext cx="558125" cy="1678039"/>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30" idx="6"/>
                <a:endCxn id="125" idx="3"/>
              </p:cNvCxnSpPr>
              <p:nvPr/>
            </p:nvCxnSpPr>
            <p:spPr>
              <a:xfrm flipV="1">
                <a:off x="13881911" y="3135316"/>
                <a:ext cx="3893" cy="176623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137" name="5-Point Star 136"/>
              <p:cNvSpPr/>
              <p:nvPr/>
            </p:nvSpPr>
            <p:spPr>
              <a:xfrm>
                <a:off x="13879359" y="1511430"/>
                <a:ext cx="205205" cy="201689"/>
              </a:xfrm>
              <a:prstGeom prst="star5">
                <a:avLst/>
              </a:prstGeom>
              <a:solidFill>
                <a:srgbClr val="7030A0"/>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5-Point Star 137"/>
              <p:cNvSpPr/>
              <p:nvPr/>
            </p:nvSpPr>
            <p:spPr>
              <a:xfrm>
                <a:off x="14124632" y="1444195"/>
                <a:ext cx="205205" cy="201689"/>
              </a:xfrm>
              <a:prstGeom prst="star5">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5-Point Star 138"/>
              <p:cNvSpPr/>
              <p:nvPr/>
            </p:nvSpPr>
            <p:spPr>
              <a:xfrm>
                <a:off x="14383962" y="1495067"/>
                <a:ext cx="205205" cy="201689"/>
              </a:xfrm>
              <a:prstGeom prst="star5">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lowchart: Decision 139"/>
              <p:cNvSpPr/>
              <p:nvPr/>
            </p:nvSpPr>
            <p:spPr>
              <a:xfrm>
                <a:off x="13830100" y="2835164"/>
                <a:ext cx="300037" cy="316372"/>
              </a:xfrm>
              <a:prstGeom prst="flowChartDecision">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lowchart: Decision 140"/>
              <p:cNvSpPr/>
              <p:nvPr/>
            </p:nvSpPr>
            <p:spPr>
              <a:xfrm>
                <a:off x="14113337" y="2958221"/>
                <a:ext cx="300037" cy="316372"/>
              </a:xfrm>
              <a:prstGeom prst="flowChartDecision">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lowchart: Decision 141"/>
              <p:cNvSpPr/>
              <p:nvPr/>
            </p:nvSpPr>
            <p:spPr>
              <a:xfrm>
                <a:off x="14557335" y="3096525"/>
                <a:ext cx="300037" cy="316372"/>
              </a:xfrm>
              <a:prstGeom prst="flowChartDecision">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lowchart: Decision 142"/>
              <p:cNvSpPr/>
              <p:nvPr/>
            </p:nvSpPr>
            <p:spPr>
              <a:xfrm>
                <a:off x="14751699" y="2875555"/>
                <a:ext cx="300037" cy="316372"/>
              </a:xfrm>
              <a:prstGeom prst="flowChartDecision">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Isosceles Triangle 143"/>
              <p:cNvSpPr/>
              <p:nvPr/>
            </p:nvSpPr>
            <p:spPr>
              <a:xfrm>
                <a:off x="13096863" y="4819017"/>
                <a:ext cx="159673" cy="129268"/>
              </a:xfrm>
              <a:prstGeom prst="triangle">
                <a:avLst/>
              </a:prstGeom>
              <a:solidFill>
                <a:srgbClr val="7030A0"/>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Isosceles Triangle 144"/>
              <p:cNvSpPr/>
              <p:nvPr/>
            </p:nvSpPr>
            <p:spPr>
              <a:xfrm>
                <a:off x="13295512" y="4774489"/>
                <a:ext cx="159673" cy="129268"/>
              </a:xfrm>
              <a:prstGeom prst="triangl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Isosceles Triangle 145"/>
              <p:cNvSpPr/>
              <p:nvPr/>
            </p:nvSpPr>
            <p:spPr>
              <a:xfrm>
                <a:off x="13422725" y="4902252"/>
                <a:ext cx="159673" cy="129268"/>
              </a:xfrm>
              <a:prstGeom prst="triangl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Isosceles Triangle 146"/>
              <p:cNvSpPr/>
              <p:nvPr/>
            </p:nvSpPr>
            <p:spPr>
              <a:xfrm>
                <a:off x="13567047" y="4793649"/>
                <a:ext cx="159673" cy="129268"/>
              </a:xfrm>
              <a:prstGeom prst="triangl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Isosceles Triangle 147"/>
              <p:cNvSpPr/>
              <p:nvPr/>
            </p:nvSpPr>
            <p:spPr>
              <a:xfrm>
                <a:off x="13995218" y="5149902"/>
                <a:ext cx="159673" cy="129268"/>
              </a:xfrm>
              <a:prstGeom prst="triangl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Isosceles Triangle 148"/>
              <p:cNvSpPr/>
              <p:nvPr/>
            </p:nvSpPr>
            <p:spPr>
              <a:xfrm>
                <a:off x="14147059" y="4567053"/>
                <a:ext cx="159673" cy="129268"/>
              </a:xfrm>
              <a:prstGeom prst="triangl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Isosceles Triangle 149"/>
              <p:cNvSpPr/>
              <p:nvPr/>
            </p:nvSpPr>
            <p:spPr>
              <a:xfrm>
                <a:off x="14549991" y="4477384"/>
                <a:ext cx="159673" cy="129268"/>
              </a:xfrm>
              <a:prstGeom prst="triangl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Isosceles Triangle 150"/>
              <p:cNvSpPr/>
              <p:nvPr/>
            </p:nvSpPr>
            <p:spPr>
              <a:xfrm>
                <a:off x="14562163" y="4754383"/>
                <a:ext cx="159673" cy="129268"/>
              </a:xfrm>
              <a:prstGeom prst="triangl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Isosceles Triangle 151"/>
              <p:cNvSpPr/>
              <p:nvPr/>
            </p:nvSpPr>
            <p:spPr>
              <a:xfrm>
                <a:off x="14901717" y="5050580"/>
                <a:ext cx="159673" cy="129268"/>
              </a:xfrm>
              <a:prstGeom prst="triangl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Isosceles Triangle 152"/>
              <p:cNvSpPr/>
              <p:nvPr/>
            </p:nvSpPr>
            <p:spPr>
              <a:xfrm>
                <a:off x="14326137" y="4896159"/>
                <a:ext cx="159673" cy="129268"/>
              </a:xfrm>
              <a:prstGeom prst="triangl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6" name="Picture 65"/>
            <p:cNvPicPr>
              <a:picLocks noChangeAspect="1"/>
            </p:cNvPicPr>
            <p:nvPr/>
          </p:nvPicPr>
          <p:blipFill>
            <a:blip r:embed="rId5"/>
            <a:stretch>
              <a:fillRect/>
            </a:stretch>
          </p:blipFill>
          <p:spPr>
            <a:xfrm>
              <a:off x="9191535" y="3493807"/>
              <a:ext cx="1720112" cy="1495628"/>
            </a:xfrm>
            <a:prstGeom prst="rect">
              <a:avLst/>
            </a:prstGeom>
          </p:spPr>
        </p:pic>
        <p:pic>
          <p:nvPicPr>
            <p:cNvPr id="67" name="Picture 66"/>
            <p:cNvPicPr>
              <a:picLocks noChangeAspect="1"/>
            </p:cNvPicPr>
            <p:nvPr/>
          </p:nvPicPr>
          <p:blipFill>
            <a:blip r:embed="rId6"/>
            <a:stretch>
              <a:fillRect/>
            </a:stretch>
          </p:blipFill>
          <p:spPr>
            <a:xfrm>
              <a:off x="10185120" y="1634195"/>
              <a:ext cx="1107528" cy="952117"/>
            </a:xfrm>
            <a:prstGeom prst="rect">
              <a:avLst/>
            </a:prstGeom>
          </p:spPr>
        </p:pic>
      </p:grpSp>
      <p:grpSp>
        <p:nvGrpSpPr>
          <p:cNvPr id="154" name="Group 153"/>
          <p:cNvGrpSpPr/>
          <p:nvPr/>
        </p:nvGrpSpPr>
        <p:grpSpPr>
          <a:xfrm>
            <a:off x="6819049" y="2404711"/>
            <a:ext cx="4187618" cy="2551386"/>
            <a:chOff x="6819049" y="2404711"/>
            <a:chExt cx="4187618" cy="2551386"/>
          </a:xfrm>
        </p:grpSpPr>
        <p:cxnSp>
          <p:nvCxnSpPr>
            <p:cNvPr id="155" name="Straight Connector 154"/>
            <p:cNvCxnSpPr>
              <a:stCxn id="127" idx="6"/>
            </p:cNvCxnSpPr>
            <p:nvPr/>
          </p:nvCxnSpPr>
          <p:spPr>
            <a:xfrm flipV="1">
              <a:off x="7145882" y="3024527"/>
              <a:ext cx="839322" cy="510731"/>
            </a:xfrm>
            <a:prstGeom prst="line">
              <a:avLst/>
            </a:prstGeom>
            <a:ln w="2222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9514786" y="2404711"/>
              <a:ext cx="755267" cy="640114"/>
            </a:xfrm>
            <a:prstGeom prst="line">
              <a:avLst/>
            </a:prstGeom>
            <a:ln w="2222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10485967" y="2437857"/>
              <a:ext cx="520700" cy="2329382"/>
            </a:xfrm>
            <a:prstGeom prst="line">
              <a:avLst/>
            </a:prstGeom>
            <a:ln w="2222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634894" y="4728771"/>
              <a:ext cx="1689066" cy="227326"/>
            </a:xfrm>
            <a:prstGeom prst="line">
              <a:avLst/>
            </a:prstGeom>
            <a:ln w="2222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6819049" y="2407404"/>
              <a:ext cx="2714483" cy="1709404"/>
            </a:xfrm>
            <a:prstGeom prst="line">
              <a:avLst/>
            </a:prstGeom>
            <a:ln w="22225">
              <a:solidFill>
                <a:srgbClr val="7030A0"/>
              </a:solidFill>
              <a:prstDash val="dash"/>
            </a:ln>
          </p:spPr>
          <p:style>
            <a:lnRef idx="1">
              <a:schemeClr val="accent1"/>
            </a:lnRef>
            <a:fillRef idx="0">
              <a:schemeClr val="accent1"/>
            </a:fillRef>
            <a:effectRef idx="0">
              <a:schemeClr val="accent1"/>
            </a:effectRef>
            <a:fontRef idx="minor">
              <a:schemeClr val="tx1"/>
            </a:fontRef>
          </p:style>
        </p:cxnSp>
      </p:grpSp>
      <p:sp>
        <p:nvSpPr>
          <p:cNvPr id="78"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Process Oriented</a:t>
            </a:r>
          </a:p>
        </p:txBody>
      </p:sp>
    </p:spTree>
    <p:extLst>
      <p:ext uri="{BB962C8B-B14F-4D97-AF65-F5344CB8AC3E}">
        <p14:creationId xmlns:p14="http://schemas.microsoft.com/office/powerpoint/2010/main" val="37036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3B03E7F-79AF-372F-00EC-219BA9E4BCCB}"/>
              </a:ext>
            </a:extLst>
          </p:cNvPr>
          <p:cNvSpPr txBox="1">
            <a:spLocks/>
          </p:cNvSpPr>
          <p:nvPr/>
        </p:nvSpPr>
        <p:spPr>
          <a:xfrm>
            <a:off x="6636985" y="404897"/>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a:solidFill>
                <a:srgbClr val="643E7C"/>
              </a:solidFill>
              <a:latin typeface="Roboto" panose="02000000000000000000" pitchFamily="2" charset="0"/>
              <a:ea typeface="Roboto" panose="02000000000000000000" pitchFamily="2" charset="0"/>
            </a:endParaRPr>
          </a:p>
        </p:txBody>
      </p:sp>
      <p:graphicFrame>
        <p:nvGraphicFramePr>
          <p:cNvPr id="5" name="Diagram 4">
            <a:extLst>
              <a:ext uri="{FF2B5EF4-FFF2-40B4-BE49-F238E27FC236}">
                <a16:creationId xmlns:a16="http://schemas.microsoft.com/office/drawing/2014/main" id="{1E9C272B-B45F-085C-A5E7-FA60EFED1AC1}"/>
              </a:ext>
            </a:extLst>
          </p:cNvPr>
          <p:cNvGraphicFramePr/>
          <p:nvPr/>
        </p:nvGraphicFramePr>
        <p:xfrm>
          <a:off x="682888" y="1035430"/>
          <a:ext cx="5727601" cy="5412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2" name="Picture 51" descr="A purple and green text on a black background&#10;&#10;Description automatically generated with medium confidence">
            <a:extLst>
              <a:ext uri="{FF2B5EF4-FFF2-40B4-BE49-F238E27FC236}">
                <a16:creationId xmlns:a16="http://schemas.microsoft.com/office/drawing/2014/main" id="{32680A55-DF4B-8C9B-1BF3-C7A356CDC24C}"/>
              </a:ext>
            </a:extLst>
          </p:cNvPr>
          <p:cNvPicPr>
            <a:picLocks noChangeAspect="1"/>
          </p:cNvPicPr>
          <p:nvPr/>
        </p:nvPicPr>
        <p:blipFill>
          <a:blip r:embed="rId8"/>
          <a:stretch>
            <a:fillRect/>
          </a:stretch>
        </p:blipFill>
        <p:spPr>
          <a:xfrm>
            <a:off x="9653794" y="5943136"/>
            <a:ext cx="2028411" cy="423603"/>
          </a:xfrm>
          <a:prstGeom prst="rect">
            <a:avLst/>
          </a:prstGeom>
        </p:spPr>
      </p:pic>
      <p:pic>
        <p:nvPicPr>
          <p:cNvPr id="1026" name="Picture 2" descr="Workshop - Free communications icons"/>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4368" y="1289785"/>
            <a:ext cx="3768462" cy="37684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Continuous Improvement Workshop</a:t>
            </a:r>
          </a:p>
        </p:txBody>
      </p:sp>
    </p:spTree>
    <p:extLst>
      <p:ext uri="{BB962C8B-B14F-4D97-AF65-F5344CB8AC3E}">
        <p14:creationId xmlns:p14="http://schemas.microsoft.com/office/powerpoint/2010/main" val="356996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3"/>
          <a:stretch>
            <a:fillRect/>
          </a:stretch>
        </p:blipFill>
        <p:spPr>
          <a:xfrm>
            <a:off x="9653794" y="5943136"/>
            <a:ext cx="2028411" cy="423603"/>
          </a:xfrm>
          <a:prstGeom prst="rect">
            <a:avLst/>
          </a:prstGeom>
        </p:spPr>
      </p:pic>
      <p:grpSp>
        <p:nvGrpSpPr>
          <p:cNvPr id="23" name="Group 22"/>
          <p:cNvGrpSpPr/>
          <p:nvPr/>
        </p:nvGrpSpPr>
        <p:grpSpPr>
          <a:xfrm>
            <a:off x="-228603" y="2976071"/>
            <a:ext cx="8135555" cy="4431139"/>
            <a:chOff x="1832906" y="1799894"/>
            <a:chExt cx="8135555" cy="4431139"/>
          </a:xfrm>
        </p:grpSpPr>
        <p:grpSp>
          <p:nvGrpSpPr>
            <p:cNvPr id="22" name="Group 21"/>
            <p:cNvGrpSpPr/>
            <p:nvPr/>
          </p:nvGrpSpPr>
          <p:grpSpPr>
            <a:xfrm flipV="1">
              <a:off x="1832906" y="1799894"/>
              <a:ext cx="8135555" cy="4431139"/>
              <a:chOff x="5214462" y="1336291"/>
              <a:chExt cx="8135555" cy="4431139"/>
            </a:xfrm>
          </p:grpSpPr>
          <p:sp>
            <p:nvSpPr>
              <p:cNvPr id="4" name="Rectangle 3">
                <a:extLst>
                  <a:ext uri="{FF2B5EF4-FFF2-40B4-BE49-F238E27FC236}">
                    <a16:creationId xmlns:a16="http://schemas.microsoft.com/office/drawing/2014/main" id="{8359AA87-0DDC-E4DE-ABE8-7090DF934551}"/>
                  </a:ext>
                </a:extLst>
              </p:cNvPr>
              <p:cNvSpPr/>
              <p:nvPr/>
            </p:nvSpPr>
            <p:spPr>
              <a:xfrm rot="18900000">
                <a:off x="6015810" y="2568527"/>
                <a:ext cx="2758078" cy="27580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flipH="1">
                <a:off x="5214462" y="1336291"/>
                <a:ext cx="8135555" cy="4431139"/>
                <a:chOff x="2444226" y="1199388"/>
                <a:chExt cx="8135555" cy="4431139"/>
              </a:xfrm>
            </p:grpSpPr>
            <p:sp>
              <p:nvSpPr>
                <p:cNvPr id="2" name="Rectangle 1">
                  <a:extLst>
                    <a:ext uri="{FF2B5EF4-FFF2-40B4-BE49-F238E27FC236}">
                      <a16:creationId xmlns:a16="http://schemas.microsoft.com/office/drawing/2014/main" id="{B857396B-E9E0-59DF-CA3D-B91920FE475E}"/>
                    </a:ext>
                  </a:extLst>
                </p:cNvPr>
                <p:cNvSpPr/>
                <p:nvPr/>
              </p:nvSpPr>
              <p:spPr>
                <a:xfrm rot="18900000">
                  <a:off x="4649120" y="2664759"/>
                  <a:ext cx="2758078" cy="27580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DEA8166-5475-5F32-AC17-43C3058CE6DB}"/>
                    </a:ext>
                  </a:extLst>
                </p:cNvPr>
                <p:cNvSpPr/>
                <p:nvPr/>
              </p:nvSpPr>
              <p:spPr>
                <a:xfrm rot="18900000">
                  <a:off x="3568861" y="2656097"/>
                  <a:ext cx="2289764" cy="23437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16BEE6-9D55-E080-7E29-01D2AE70089E}"/>
                    </a:ext>
                  </a:extLst>
                </p:cNvPr>
                <p:cNvSpPr/>
                <p:nvPr/>
              </p:nvSpPr>
              <p:spPr>
                <a:xfrm rot="18900000">
                  <a:off x="4845068" y="2239123"/>
                  <a:ext cx="2366186" cy="2366186"/>
                </a:xfrm>
                <a:prstGeom prst="rect">
                  <a:avLst/>
                </a:prstGeom>
                <a:solidFill>
                  <a:srgbClr val="BC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5E4759D-326A-0649-F722-8C80EEBC8562}"/>
                    </a:ext>
                  </a:extLst>
                </p:cNvPr>
                <p:cNvSpPr/>
                <p:nvPr/>
              </p:nvSpPr>
              <p:spPr>
                <a:xfrm rot="18900000">
                  <a:off x="2444226" y="2835334"/>
                  <a:ext cx="1872270" cy="1872270"/>
                </a:xfrm>
                <a:prstGeom prst="rect">
                  <a:avLst/>
                </a:prstGeom>
                <a:solidFill>
                  <a:srgbClr val="DEC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1E7E87B-9F75-36FB-9A16-6E197F7A25B0}"/>
                    </a:ext>
                  </a:extLst>
                </p:cNvPr>
                <p:cNvSpPr/>
                <p:nvPr/>
              </p:nvSpPr>
              <p:spPr>
                <a:xfrm rot="18900000">
                  <a:off x="4092130" y="4028945"/>
                  <a:ext cx="1241188" cy="12411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61EB6AA-57BA-AF11-40B2-EF591C9E113B}"/>
                    </a:ext>
                  </a:extLst>
                </p:cNvPr>
                <p:cNvSpPr/>
                <p:nvPr/>
              </p:nvSpPr>
              <p:spPr>
                <a:xfrm rot="18900000">
                  <a:off x="6550198" y="1199388"/>
                  <a:ext cx="1522936" cy="152293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18E26B4-9A66-62B8-741A-7C9FA60977FD}"/>
                    </a:ext>
                  </a:extLst>
                </p:cNvPr>
                <p:cNvSpPr/>
                <p:nvPr/>
              </p:nvSpPr>
              <p:spPr>
                <a:xfrm rot="18900000">
                  <a:off x="6573090" y="4107591"/>
                  <a:ext cx="1522936" cy="152293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63608A7-2CE6-940B-E032-5875E5647791}"/>
                    </a:ext>
                  </a:extLst>
                </p:cNvPr>
                <p:cNvSpPr/>
                <p:nvPr/>
              </p:nvSpPr>
              <p:spPr>
                <a:xfrm rot="18900000">
                  <a:off x="7556207" y="1910430"/>
                  <a:ext cx="3023574" cy="3023574"/>
                </a:xfrm>
                <a:prstGeom prst="rect">
                  <a:avLst/>
                </a:prstGeom>
                <a:solidFill>
                  <a:srgbClr val="643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extBox 13">
              <a:extLst>
                <a:ext uri="{FF2B5EF4-FFF2-40B4-BE49-F238E27FC236}">
                  <a16:creationId xmlns:a16="http://schemas.microsoft.com/office/drawing/2014/main" id="{359D3F54-2A9A-287F-5990-666CD14880BF}"/>
                </a:ext>
              </a:extLst>
            </p:cNvPr>
            <p:cNvSpPr txBox="1"/>
            <p:nvPr/>
          </p:nvSpPr>
          <p:spPr>
            <a:xfrm>
              <a:off x="2106065" y="3362929"/>
              <a:ext cx="2421881" cy="1077218"/>
            </a:xfrm>
            <a:prstGeom prst="rect">
              <a:avLst/>
            </a:prstGeom>
            <a:noFill/>
          </p:spPr>
          <p:txBody>
            <a:bodyPr wrap="none" rtlCol="0">
              <a:spAutoFit/>
            </a:bodyPr>
            <a:lstStyle/>
            <a:p>
              <a:pPr algn="ctr"/>
              <a:r>
                <a:rPr lang="en-GB" sz="3200" b="1">
                  <a:solidFill>
                    <a:srgbClr val="DEC8EE"/>
                  </a:solidFill>
                </a:rPr>
                <a:t>20 </a:t>
              </a:r>
              <a:br>
                <a:rPr lang="en-GB" sz="3200" b="1">
                  <a:solidFill>
                    <a:srgbClr val="DEC8EE"/>
                  </a:solidFill>
                </a:rPr>
              </a:br>
              <a:r>
                <a:rPr lang="en-GB" sz="3200" b="1">
                  <a:solidFill>
                    <a:srgbClr val="DEC8EE"/>
                  </a:solidFill>
                </a:rPr>
                <a:t>Departments</a:t>
              </a:r>
            </a:p>
          </p:txBody>
        </p:sp>
        <p:sp>
          <p:nvSpPr>
            <p:cNvPr id="15" name="TextBox 14">
              <a:extLst>
                <a:ext uri="{FF2B5EF4-FFF2-40B4-BE49-F238E27FC236}">
                  <a16:creationId xmlns:a16="http://schemas.microsoft.com/office/drawing/2014/main" id="{0E734681-7910-0D74-7E19-78BF7A896ABB}"/>
                </a:ext>
              </a:extLst>
            </p:cNvPr>
            <p:cNvSpPr txBox="1"/>
            <p:nvPr/>
          </p:nvSpPr>
          <p:spPr>
            <a:xfrm>
              <a:off x="8402656" y="3142704"/>
              <a:ext cx="1387367" cy="954107"/>
            </a:xfrm>
            <a:prstGeom prst="rect">
              <a:avLst/>
            </a:prstGeom>
            <a:noFill/>
          </p:spPr>
          <p:txBody>
            <a:bodyPr wrap="none" rtlCol="0">
              <a:spAutoFit/>
            </a:bodyPr>
            <a:lstStyle/>
            <a:p>
              <a:pPr algn="ctr"/>
              <a:r>
                <a:rPr lang="en-GB" sz="2800" b="1">
                  <a:solidFill>
                    <a:srgbClr val="643E7C"/>
                  </a:solidFill>
                </a:rPr>
                <a:t>18 </a:t>
              </a:r>
              <a:br>
                <a:rPr lang="en-GB" sz="2800" b="1">
                  <a:solidFill>
                    <a:srgbClr val="643E7C"/>
                  </a:solidFill>
                </a:rPr>
              </a:br>
              <a:r>
                <a:rPr lang="en-GB" sz="2800" b="1">
                  <a:solidFill>
                    <a:srgbClr val="643E7C"/>
                  </a:solidFill>
                </a:rPr>
                <a:t>Profiles </a:t>
              </a:r>
            </a:p>
          </p:txBody>
        </p:sp>
        <p:sp>
          <p:nvSpPr>
            <p:cNvPr id="16" name="TextBox 15">
              <a:extLst>
                <a:ext uri="{FF2B5EF4-FFF2-40B4-BE49-F238E27FC236}">
                  <a16:creationId xmlns:a16="http://schemas.microsoft.com/office/drawing/2014/main" id="{79A98408-4DBD-D6FD-9289-29C92C86A556}"/>
                </a:ext>
              </a:extLst>
            </p:cNvPr>
            <p:cNvSpPr txBox="1"/>
            <p:nvPr/>
          </p:nvSpPr>
          <p:spPr>
            <a:xfrm>
              <a:off x="4167232" y="1939221"/>
              <a:ext cx="1870838" cy="954107"/>
            </a:xfrm>
            <a:prstGeom prst="rect">
              <a:avLst/>
            </a:prstGeom>
            <a:noFill/>
          </p:spPr>
          <p:txBody>
            <a:bodyPr wrap="square" rtlCol="0">
              <a:spAutoFit/>
            </a:bodyPr>
            <a:lstStyle/>
            <a:p>
              <a:pPr algn="ctr"/>
              <a:r>
                <a:rPr lang="en-GB" sz="2800" b="1">
                  <a:solidFill>
                    <a:schemeClr val="accent6">
                      <a:lumMod val="50000"/>
                    </a:schemeClr>
                  </a:solidFill>
                </a:rPr>
                <a:t>8 </a:t>
              </a:r>
            </a:p>
            <a:p>
              <a:pPr algn="ctr"/>
              <a:r>
                <a:rPr lang="en-GB" sz="2800" b="1">
                  <a:solidFill>
                    <a:schemeClr val="accent6">
                      <a:lumMod val="50000"/>
                    </a:schemeClr>
                  </a:solidFill>
                </a:rPr>
                <a:t>Workshops</a:t>
              </a:r>
            </a:p>
          </p:txBody>
        </p:sp>
        <p:sp>
          <p:nvSpPr>
            <p:cNvPr id="17" name="TextBox 16">
              <a:extLst>
                <a:ext uri="{FF2B5EF4-FFF2-40B4-BE49-F238E27FC236}">
                  <a16:creationId xmlns:a16="http://schemas.microsoft.com/office/drawing/2014/main" id="{37F448DD-B2F0-2AE5-6700-ACE0C83ED9D8}"/>
                </a:ext>
              </a:extLst>
            </p:cNvPr>
            <p:cNvSpPr txBox="1"/>
            <p:nvPr/>
          </p:nvSpPr>
          <p:spPr>
            <a:xfrm>
              <a:off x="5531740" y="3520576"/>
              <a:ext cx="1953676" cy="954107"/>
            </a:xfrm>
            <a:prstGeom prst="rect">
              <a:avLst/>
            </a:prstGeom>
            <a:noFill/>
          </p:spPr>
          <p:txBody>
            <a:bodyPr wrap="none" rtlCol="0">
              <a:spAutoFit/>
            </a:bodyPr>
            <a:lstStyle/>
            <a:p>
              <a:pPr algn="ctr"/>
              <a:r>
                <a:rPr lang="en-GB" sz="2800" b="1">
                  <a:solidFill>
                    <a:schemeClr val="bg1"/>
                  </a:solidFill>
                </a:rPr>
                <a:t>53 </a:t>
              </a:r>
              <a:br>
                <a:rPr lang="en-GB" sz="2800" b="1">
                  <a:solidFill>
                    <a:schemeClr val="bg1"/>
                  </a:solidFill>
                </a:rPr>
              </a:br>
              <a:r>
                <a:rPr lang="en-GB" sz="2800" b="1">
                  <a:solidFill>
                    <a:schemeClr val="bg1"/>
                  </a:solidFill>
                </a:rPr>
                <a:t>Participants</a:t>
              </a:r>
            </a:p>
          </p:txBody>
        </p:sp>
        <p:pic>
          <p:nvPicPr>
            <p:cNvPr id="18" name="Graphic 17" descr="Group brainstorm with solid fill">
              <a:extLst>
                <a:ext uri="{FF2B5EF4-FFF2-40B4-BE49-F238E27FC236}">
                  <a16:creationId xmlns:a16="http://schemas.microsoft.com/office/drawing/2014/main" id="{6F69655F-0415-A068-CDAD-83F8F89C1025}"/>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6858" y="4692394"/>
              <a:ext cx="914400" cy="914400"/>
            </a:xfrm>
            <a:prstGeom prst="rect">
              <a:avLst/>
            </a:prstGeom>
          </p:spPr>
        </p:pic>
        <p:pic>
          <p:nvPicPr>
            <p:cNvPr id="19" name="Graphic 18" descr="Upward trend with solid fill">
              <a:extLst>
                <a:ext uri="{FF2B5EF4-FFF2-40B4-BE49-F238E27FC236}">
                  <a16:creationId xmlns:a16="http://schemas.microsoft.com/office/drawing/2014/main" id="{5511233E-5FF9-0F1D-BF4E-3A5B0C59D6C7}"/>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88581" y="2348377"/>
              <a:ext cx="914400" cy="914400"/>
            </a:xfrm>
            <a:prstGeom prst="rect">
              <a:avLst/>
            </a:prstGeom>
          </p:spPr>
        </p:pic>
      </p:grpSp>
      <p:sp>
        <p:nvSpPr>
          <p:cNvPr id="21" name="Title 6">
            <a:extLst>
              <a:ext uri="{FF2B5EF4-FFF2-40B4-BE49-F238E27FC236}">
                <a16:creationId xmlns:a16="http://schemas.microsoft.com/office/drawing/2014/main" id="{03B03E7F-79AF-372F-00EC-219BA9E4BCCB}"/>
              </a:ext>
            </a:extLst>
          </p:cNvPr>
          <p:cNvSpPr txBox="1">
            <a:spLocks/>
          </p:cNvSpPr>
          <p:nvPr/>
        </p:nvSpPr>
        <p:spPr>
          <a:xfrm>
            <a:off x="-2066748" y="2082859"/>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a:solidFill>
                <a:srgbClr val="643E7C"/>
              </a:solidFill>
              <a:latin typeface="Roboto" panose="02000000000000000000" pitchFamily="2" charset="0"/>
              <a:ea typeface="Roboto" panose="02000000000000000000" pitchFamily="2" charset="0"/>
            </a:endParaRPr>
          </a:p>
        </p:txBody>
      </p:sp>
      <p:sp>
        <p:nvSpPr>
          <p:cNvPr id="24" name="Rectangle 23"/>
          <p:cNvSpPr/>
          <p:nvPr/>
        </p:nvSpPr>
        <p:spPr>
          <a:xfrm>
            <a:off x="303850" y="904245"/>
            <a:ext cx="11143350" cy="1631216"/>
          </a:xfrm>
          <a:prstGeom prst="rect">
            <a:avLst/>
          </a:prstGeom>
        </p:spPr>
        <p:txBody>
          <a:bodyPr wrap="square">
            <a:spAutoFit/>
          </a:bodyPr>
          <a:lstStyle/>
          <a:p>
            <a:pPr marL="342900" indent="-342900">
              <a:buFont typeface="Arial" panose="020B0604020202020204" pitchFamily="34" charset="0"/>
              <a:buChar char="•"/>
            </a:pPr>
            <a:r>
              <a:rPr lang="pt-BR" sz="2000" b="1"/>
              <a:t>What?</a:t>
            </a:r>
          </a:p>
          <a:p>
            <a:pPr marL="800100" lvl="1" indent="-342900">
              <a:buFont typeface="Arial" panose="020B0604020202020204" pitchFamily="34" charset="0"/>
              <a:buChar char="•"/>
            </a:pPr>
            <a:r>
              <a:rPr lang="en-GB" sz="2000" i="1"/>
              <a:t>Profiles that represent a particular group of people (customers, users, employees or any other stakeholder).</a:t>
            </a:r>
          </a:p>
          <a:p>
            <a:pPr marL="342900" indent="-342900">
              <a:buFont typeface="Arial" panose="020B0604020202020204" pitchFamily="34" charset="0"/>
              <a:buChar char="•"/>
            </a:pPr>
            <a:r>
              <a:rPr lang="en-GB" sz="2000" b="1"/>
              <a:t>What is the purpose?</a:t>
            </a:r>
          </a:p>
          <a:p>
            <a:pPr marL="800100" lvl="1" indent="-342900">
              <a:buFont typeface="Arial" panose="020B0604020202020204" pitchFamily="34" charset="0"/>
              <a:buChar char="•"/>
            </a:pPr>
            <a:r>
              <a:rPr lang="en-GB" sz="2000" i="1"/>
              <a:t>The idea is to understand our users’ needs, experience, behaviours, challenges and goals.</a:t>
            </a:r>
          </a:p>
        </p:txBody>
      </p:sp>
      <p:sp>
        <p:nvSpPr>
          <p:cNvPr id="25" name="Rectangle 24"/>
          <p:cNvSpPr/>
          <p:nvPr/>
        </p:nvSpPr>
        <p:spPr>
          <a:xfrm>
            <a:off x="5749715" y="2659039"/>
            <a:ext cx="6096000" cy="2154436"/>
          </a:xfrm>
          <a:prstGeom prst="rect">
            <a:avLst/>
          </a:prstGeom>
        </p:spPr>
        <p:txBody>
          <a:bodyPr>
            <a:spAutoFit/>
          </a:bodyPr>
          <a:lstStyle/>
          <a:p>
            <a:pPr algn="r"/>
            <a:r>
              <a:rPr lang="en-GB" sz="2000" b="1"/>
              <a:t>Represent our customers now and in the future</a:t>
            </a:r>
          </a:p>
          <a:p>
            <a:pPr algn="r"/>
            <a:endParaRPr lang="en-GB" sz="2000" b="1"/>
          </a:p>
          <a:p>
            <a:pPr algn="r"/>
            <a:r>
              <a:rPr lang="en-GB" sz="2000" b="1"/>
              <a:t>Identify, based on our expertise:</a:t>
            </a:r>
          </a:p>
          <a:p>
            <a:pPr lvl="1" algn="r"/>
            <a:endParaRPr lang="en-GB" sz="900" b="1">
              <a:solidFill>
                <a:srgbClr val="7030A0"/>
              </a:solidFill>
            </a:endParaRPr>
          </a:p>
          <a:p>
            <a:pPr lvl="1" algn="r"/>
            <a:r>
              <a:rPr lang="en-GB" sz="2000" b="1">
                <a:solidFill>
                  <a:srgbClr val="7030A0"/>
                </a:solidFill>
              </a:rPr>
              <a:t>Who is using our services </a:t>
            </a:r>
          </a:p>
          <a:p>
            <a:pPr lvl="1" algn="r"/>
            <a:r>
              <a:rPr lang="en-GB" sz="2000" b="1">
                <a:solidFill>
                  <a:srgbClr val="7030A0"/>
                </a:solidFill>
              </a:rPr>
              <a:t>What is motivating them to do so</a:t>
            </a:r>
          </a:p>
          <a:p>
            <a:pPr lvl="1" algn="r"/>
            <a:r>
              <a:rPr lang="pt-BR" sz="2000" b="1">
                <a:solidFill>
                  <a:srgbClr val="7030A0"/>
                </a:solidFill>
              </a:rPr>
              <a:t>Pain point</a:t>
            </a:r>
            <a:endParaRPr lang="en-GB"/>
          </a:p>
        </p:txBody>
      </p:sp>
      <p:sp>
        <p:nvSpPr>
          <p:cNvPr id="26" name="Title 6">
            <a:extLst>
              <a:ext uri="{FF2B5EF4-FFF2-40B4-BE49-F238E27FC236}">
                <a16:creationId xmlns:a16="http://schemas.microsoft.com/office/drawing/2014/main" id="{03B03E7F-79AF-372F-00EC-219BA9E4BCCB}"/>
              </a:ext>
            </a:extLst>
          </p:cNvPr>
          <p:cNvSpPr txBox="1">
            <a:spLocks/>
          </p:cNvSpPr>
          <p:nvPr/>
        </p:nvSpPr>
        <p:spPr>
          <a:xfrm>
            <a:off x="-2369193" y="164748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a:solidFill>
                <a:srgbClr val="643E7C"/>
              </a:solidFill>
              <a:latin typeface="Roboto" panose="02000000000000000000" pitchFamily="2" charset="0"/>
              <a:ea typeface="Roboto" panose="02000000000000000000" pitchFamily="2" charset="0"/>
            </a:endParaRPr>
          </a:p>
        </p:txBody>
      </p:sp>
      <p:sp>
        <p:nvSpPr>
          <p:cNvPr id="27"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Personas Workshop</a:t>
            </a:r>
          </a:p>
        </p:txBody>
      </p:sp>
    </p:spTree>
    <p:extLst>
      <p:ext uri="{BB962C8B-B14F-4D97-AF65-F5344CB8AC3E}">
        <p14:creationId xmlns:p14="http://schemas.microsoft.com/office/powerpoint/2010/main" val="181582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3B03E7F-79AF-372F-00EC-219BA9E4BCCB}"/>
              </a:ext>
            </a:extLst>
          </p:cNvPr>
          <p:cNvSpPr txBox="1">
            <a:spLocks/>
          </p:cNvSpPr>
          <p:nvPr/>
        </p:nvSpPr>
        <p:spPr>
          <a:xfrm>
            <a:off x="-2938815" y="703832"/>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a:solidFill>
                <a:srgbClr val="643E7C"/>
              </a:solidFill>
              <a:latin typeface="Roboto" panose="02000000000000000000" pitchFamily="2" charset="0"/>
              <a:ea typeface="Roboto" panose="02000000000000000000" pitchFamily="2" charset="0"/>
            </a:endParaRPr>
          </a:p>
        </p:txBody>
      </p:sp>
      <p:pic>
        <p:nvPicPr>
          <p:cNvPr id="52" name="Picture 51" descr="A purple and green text on a black background&#10;&#10;Description automatically generated with medium confidence">
            <a:extLst>
              <a:ext uri="{FF2B5EF4-FFF2-40B4-BE49-F238E27FC236}">
                <a16:creationId xmlns:a16="http://schemas.microsoft.com/office/drawing/2014/main" id="{32680A55-DF4B-8C9B-1BF3-C7A356CDC24C}"/>
              </a:ext>
            </a:extLst>
          </p:cNvPr>
          <p:cNvPicPr>
            <a:picLocks noChangeAspect="1"/>
          </p:cNvPicPr>
          <p:nvPr/>
        </p:nvPicPr>
        <p:blipFill>
          <a:blip r:embed="rId3"/>
          <a:stretch>
            <a:fillRect/>
          </a:stretch>
        </p:blipFill>
        <p:spPr>
          <a:xfrm>
            <a:off x="9653794" y="5943136"/>
            <a:ext cx="2028411" cy="423603"/>
          </a:xfrm>
          <a:prstGeom prst="rect">
            <a:avLst/>
          </a:prstGeom>
        </p:spPr>
      </p:pic>
      <p:sp>
        <p:nvSpPr>
          <p:cNvPr id="53" name="Content Placeholder 4">
            <a:extLst>
              <a:ext uri="{FF2B5EF4-FFF2-40B4-BE49-F238E27FC236}">
                <a16:creationId xmlns:a16="http://schemas.microsoft.com/office/drawing/2014/main" id="{B3DBBBD0-6C8E-454B-B440-193BE6215833}"/>
              </a:ext>
            </a:extLst>
          </p:cNvPr>
          <p:cNvSpPr txBox="1">
            <a:spLocks/>
          </p:cNvSpPr>
          <p:nvPr/>
        </p:nvSpPr>
        <p:spPr>
          <a:xfrm>
            <a:off x="388585" y="1105107"/>
            <a:ext cx="11133624" cy="3755911"/>
          </a:xfrm>
          <a:prstGeom prst="rect">
            <a:avLst/>
          </a:prstGeom>
        </p:spPr>
        <p:txBody>
          <a:bodyPr/>
          <a:lstStyle>
            <a:lvl1pPr marL="0" marR="0" indent="0" algn="l" defTabSz="410766" rtl="0" eaLnBrk="1" latinLnBrk="0" hangingPunct="1">
              <a:lnSpc>
                <a:spcPct val="100000"/>
              </a:lnSpc>
              <a:spcBef>
                <a:spcPts val="2000"/>
              </a:spcBef>
              <a:spcAft>
                <a:spcPts val="0"/>
              </a:spcAft>
              <a:buClrTx/>
              <a:buSzPct val="145000"/>
              <a:buFont typeface="Source Code Pro" panose="020B0509030403020204" pitchFamily="49" charset="77"/>
              <a:buNone/>
              <a:tabLst/>
              <a:defRPr sz="1800" b="0" i="0" u="none" strike="noStrike" cap="none" spc="0" baseline="0">
                <a:solidFill>
                  <a:schemeClr val="tx1"/>
                </a:solidFill>
                <a:uFillTx/>
                <a:latin typeface="+mj-lt"/>
                <a:ea typeface="+mn-ea"/>
                <a:cs typeface="+mn-cs"/>
                <a:sym typeface="Avenir Book"/>
              </a:defRPr>
            </a:lvl1pPr>
            <a:lvl2pPr marL="252000" marR="0" indent="-252000" algn="l" defTabSz="410766" rtl="0" eaLnBrk="1" latinLnBrk="0" hangingPunct="1">
              <a:lnSpc>
                <a:spcPct val="100000"/>
              </a:lnSpc>
              <a:spcBef>
                <a:spcPts val="1000"/>
              </a:spcBef>
              <a:spcAft>
                <a:spcPts val="0"/>
              </a:spcAft>
              <a:buClr>
                <a:schemeClr val="bg2"/>
              </a:buClr>
              <a:buSzPct val="100000"/>
              <a:buFont typeface="Arial Unicode MS" panose="020B0604020202020204" pitchFamily="34" charset="-128"/>
              <a:buChar char="◆"/>
              <a:tabLst/>
              <a:defRPr sz="1200" b="0" i="0" u="none" strike="noStrike" cap="none" spc="0" baseline="0">
                <a:solidFill>
                  <a:schemeClr val="tx1"/>
                </a:solidFill>
                <a:uFillTx/>
                <a:latin typeface="+mn-lt"/>
                <a:ea typeface="+mn-ea"/>
                <a:cs typeface="+mn-cs"/>
                <a:sym typeface="Avenir Book"/>
              </a:defRPr>
            </a:lvl2pPr>
            <a:lvl3pPr marL="468000" marR="0" indent="-216000" algn="l" defTabSz="410766" rtl="0" eaLnBrk="1" latinLnBrk="0" hangingPunct="1">
              <a:lnSpc>
                <a:spcPct val="100000"/>
              </a:lnSpc>
              <a:spcBef>
                <a:spcPts val="1000"/>
              </a:spcBef>
              <a:spcAft>
                <a:spcPts val="0"/>
              </a:spcAft>
              <a:buClr>
                <a:schemeClr val="bg2"/>
              </a:buClr>
              <a:buSzPct val="100000"/>
              <a:buFont typeface="Arial" panose="020B0604020202020204" pitchFamily="34" charset="0"/>
              <a:buChar char="–"/>
              <a:tabLst/>
              <a:defRPr sz="1200" b="0" i="0" u="none" strike="noStrike" cap="none" spc="0" baseline="0">
                <a:solidFill>
                  <a:schemeClr val="tx1"/>
                </a:solidFill>
                <a:uFillTx/>
                <a:latin typeface="+mn-lt"/>
                <a:ea typeface="+mn-ea"/>
                <a:cs typeface="+mn-cs"/>
                <a:sym typeface="Avenir Book"/>
              </a:defRPr>
            </a:lvl3pPr>
            <a:lvl4pPr marL="0" marR="0" indent="0" algn="l" defTabSz="410766" rtl="0" eaLnBrk="1" latinLnBrk="0" hangingPunct="1">
              <a:lnSpc>
                <a:spcPct val="100000"/>
              </a:lnSpc>
              <a:spcBef>
                <a:spcPts val="2000"/>
              </a:spcBef>
              <a:spcAft>
                <a:spcPts val="0"/>
              </a:spcAft>
              <a:buClr>
                <a:schemeClr val="bg2"/>
              </a:buClr>
              <a:buSzPct val="145000"/>
              <a:buFont typeface="Source Code Pro" panose="020B0509030403020204" pitchFamily="49" charset="77"/>
              <a:buNone/>
              <a:tabLst/>
              <a:defRPr sz="1600" b="0" i="0" u="none" strike="noStrike" cap="none" spc="0" baseline="0">
                <a:solidFill>
                  <a:schemeClr val="tx1"/>
                </a:solidFill>
                <a:uFillTx/>
                <a:latin typeface="+mj-ea"/>
                <a:ea typeface="+mj-ea"/>
                <a:cs typeface="+mn-cs"/>
                <a:sym typeface="Avenir Book"/>
              </a:defRPr>
            </a:lvl4pPr>
            <a:lvl5pPr marL="252000" marR="0" indent="-252000" algn="l" defTabSz="410766" rtl="0" eaLnBrk="1" latinLnBrk="0" hangingPunct="1">
              <a:lnSpc>
                <a:spcPct val="100000"/>
              </a:lnSpc>
              <a:spcBef>
                <a:spcPts val="1000"/>
              </a:spcBef>
              <a:spcAft>
                <a:spcPts val="0"/>
              </a:spcAft>
              <a:buClr>
                <a:schemeClr val="bg2"/>
              </a:buClr>
              <a:buSzPct val="100000"/>
              <a:buFont typeface="Arial Unicode MS" panose="020B0604020202020204" pitchFamily="34" charset="-128"/>
              <a:buChar char="◆"/>
              <a:tabLst/>
              <a:defRPr sz="1200" b="0" i="0" u="none" strike="noStrike" cap="none" spc="0" baseline="0">
                <a:solidFill>
                  <a:schemeClr val="tx1"/>
                </a:solidFill>
                <a:uFillTx/>
                <a:latin typeface="+mn-lt"/>
                <a:ea typeface="+mn-ea"/>
                <a:cs typeface="+mn-cs"/>
                <a:sym typeface="Avenir Book"/>
              </a:defRPr>
            </a:lvl5pPr>
            <a:lvl6pPr marL="14168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6pPr>
            <a:lvl7pPr marL="16390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7pPr>
            <a:lvl8pPr marL="18613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8pPr>
            <a:lvl9pPr marL="20835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9pPr>
          </a:lstStyle>
          <a:p>
            <a:pPr marL="285750" indent="-285750">
              <a:buFont typeface="Arial" panose="020B0604020202020204" pitchFamily="34" charset="0"/>
              <a:buChar char="•"/>
            </a:pPr>
            <a:r>
              <a:rPr lang="pt-BR" sz="3600" b="1">
                <a:solidFill>
                  <a:srgbClr val="7030A0"/>
                </a:solidFill>
              </a:rPr>
              <a:t>The Ball Point Game</a:t>
            </a:r>
          </a:p>
          <a:p>
            <a:endParaRPr lang="pt-BR" sz="3600" b="1">
              <a:solidFill>
                <a:srgbClr val="7030A0"/>
              </a:solidFill>
            </a:endParaRPr>
          </a:p>
          <a:p>
            <a:r>
              <a:rPr lang="pt-BR" sz="3600" b="1">
                <a:solidFill>
                  <a:srgbClr val="7030A0"/>
                </a:solidFill>
              </a:rPr>
              <a:t>Rules:</a:t>
            </a:r>
          </a:p>
          <a:p>
            <a:pPr marL="285750" indent="-285750">
              <a:buFont typeface="Arial" panose="020B0604020202020204" pitchFamily="34" charset="0"/>
              <a:buChar char="•"/>
            </a:pPr>
            <a:r>
              <a:rPr lang="en-GB" sz="2400" b="1">
                <a:solidFill>
                  <a:srgbClr val="7030A0"/>
                </a:solidFill>
              </a:rPr>
              <a:t>The ball must have airtime</a:t>
            </a:r>
          </a:p>
          <a:p>
            <a:pPr marL="285750" indent="-285750">
              <a:buFont typeface="Arial" panose="020B0604020202020204" pitchFamily="34" charset="0"/>
              <a:buChar char="•"/>
            </a:pPr>
            <a:r>
              <a:rPr lang="en-GB" sz="2400" b="1">
                <a:solidFill>
                  <a:srgbClr val="7030A0"/>
                </a:solidFill>
              </a:rPr>
              <a:t>Everyone must touch the ball</a:t>
            </a:r>
          </a:p>
          <a:p>
            <a:pPr marL="285750" indent="-285750">
              <a:buFont typeface="Arial" panose="020B0604020202020204" pitchFamily="34" charset="0"/>
              <a:buChar char="•"/>
            </a:pPr>
            <a:r>
              <a:rPr lang="en-GB" sz="2400" b="1">
                <a:solidFill>
                  <a:srgbClr val="7030A0"/>
                </a:solidFill>
              </a:rPr>
              <a:t>It must follow the same pattern each time</a:t>
            </a:r>
          </a:p>
          <a:p>
            <a:pPr marL="285750" indent="-285750">
              <a:buFont typeface="Arial" panose="020B0604020202020204" pitchFamily="34" charset="0"/>
              <a:buChar char="•"/>
            </a:pPr>
            <a:r>
              <a:rPr lang="en-GB" sz="2400" b="1">
                <a:solidFill>
                  <a:srgbClr val="7030A0"/>
                </a:solidFill>
              </a:rPr>
              <a:t>Start Point is the End Point</a:t>
            </a:r>
          </a:p>
          <a:p>
            <a:endParaRPr lang="pt-BR" sz="3600" b="1">
              <a:solidFill>
                <a:srgbClr val="7030A0"/>
              </a:solidFill>
            </a:endParaRPr>
          </a:p>
          <a:p>
            <a:pPr marL="285750" indent="-285750">
              <a:buFont typeface="Arial" panose="020B0604020202020204" pitchFamily="34" charset="0"/>
              <a:buChar char="•"/>
            </a:pPr>
            <a:endParaRPr lang="pt-PT" sz="3600" b="1">
              <a:solidFill>
                <a:srgbClr val="7030A0"/>
              </a:solidFill>
            </a:endParaRPr>
          </a:p>
        </p:txBody>
      </p:sp>
      <p:pic>
        <p:nvPicPr>
          <p:cNvPr id="1030" name="Picture 6" descr="Ball Point Game - Introducing Agile By The Fun Way • Plays-In-Business"/>
          <p:cNvPicPr>
            <a:picLocks noChangeAspect="1" noChangeArrowheads="1"/>
          </p:cNvPicPr>
          <p:nvPr/>
        </p:nvPicPr>
        <p:blipFill rotWithShape="1">
          <a:blip r:embed="rId4">
            <a:extLst>
              <a:ext uri="{28A0092B-C50C-407E-A947-70E740481C1C}">
                <a14:useLocalDpi xmlns:a14="http://schemas.microsoft.com/office/drawing/2010/main" val="0"/>
              </a:ext>
            </a:extLst>
          </a:blip>
          <a:srcRect l="13915" r="26963"/>
          <a:stretch/>
        </p:blipFill>
        <p:spPr bwMode="auto">
          <a:xfrm>
            <a:off x="8035445" y="1361463"/>
            <a:ext cx="2868740" cy="3350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6">
            <a:extLst>
              <a:ext uri="{FF2B5EF4-FFF2-40B4-BE49-F238E27FC236}">
                <a16:creationId xmlns:a16="http://schemas.microsoft.com/office/drawing/2014/main" id="{03B03E7F-79AF-372F-00EC-219BA9E4BCCB}"/>
              </a:ext>
            </a:extLst>
          </p:cNvPr>
          <p:cNvSpPr txBox="1">
            <a:spLocks/>
          </p:cNvSpPr>
          <p:nvPr/>
        </p:nvSpPr>
        <p:spPr>
          <a:xfrm>
            <a:off x="326299" y="77635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a:solidFill>
                <a:srgbClr val="643E7C"/>
              </a:solidFill>
              <a:latin typeface="Roboto" panose="02000000000000000000" pitchFamily="2" charset="0"/>
              <a:ea typeface="Roboto" panose="02000000000000000000" pitchFamily="2" charset="0"/>
            </a:endParaRPr>
          </a:p>
        </p:txBody>
      </p:sp>
      <p:sp>
        <p:nvSpPr>
          <p:cNvPr id="7"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Continuous Improvement Game</a:t>
            </a:r>
          </a:p>
        </p:txBody>
      </p:sp>
    </p:spTree>
    <p:extLst>
      <p:ext uri="{BB962C8B-B14F-4D97-AF65-F5344CB8AC3E}">
        <p14:creationId xmlns:p14="http://schemas.microsoft.com/office/powerpoint/2010/main" val="141439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3B03E7F-79AF-372F-00EC-219BA9E4BCCB}"/>
              </a:ext>
            </a:extLst>
          </p:cNvPr>
          <p:cNvSpPr txBox="1">
            <a:spLocks/>
          </p:cNvSpPr>
          <p:nvPr/>
        </p:nvSpPr>
        <p:spPr>
          <a:xfrm>
            <a:off x="-2938815" y="703832"/>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a:solidFill>
                <a:srgbClr val="643E7C"/>
              </a:solidFill>
              <a:latin typeface="Roboto" panose="02000000000000000000" pitchFamily="2" charset="0"/>
              <a:ea typeface="Roboto" panose="02000000000000000000" pitchFamily="2" charset="0"/>
            </a:endParaRPr>
          </a:p>
        </p:txBody>
      </p:sp>
      <p:pic>
        <p:nvPicPr>
          <p:cNvPr id="52" name="Picture 51" descr="A purple and green text on a black background&#10;&#10;Description automatically generated with medium confidence">
            <a:extLst>
              <a:ext uri="{FF2B5EF4-FFF2-40B4-BE49-F238E27FC236}">
                <a16:creationId xmlns:a16="http://schemas.microsoft.com/office/drawing/2014/main" id="{32680A55-DF4B-8C9B-1BF3-C7A356CDC24C}"/>
              </a:ext>
            </a:extLst>
          </p:cNvPr>
          <p:cNvPicPr>
            <a:picLocks noChangeAspect="1"/>
          </p:cNvPicPr>
          <p:nvPr/>
        </p:nvPicPr>
        <p:blipFill>
          <a:blip r:embed="rId3"/>
          <a:stretch>
            <a:fillRect/>
          </a:stretch>
        </p:blipFill>
        <p:spPr>
          <a:xfrm>
            <a:off x="9653794" y="5943136"/>
            <a:ext cx="2028411" cy="423603"/>
          </a:xfrm>
          <a:prstGeom prst="rect">
            <a:avLst/>
          </a:prstGeom>
        </p:spPr>
      </p:pic>
      <p:sp>
        <p:nvSpPr>
          <p:cNvPr id="53" name="Content Placeholder 4">
            <a:extLst>
              <a:ext uri="{FF2B5EF4-FFF2-40B4-BE49-F238E27FC236}">
                <a16:creationId xmlns:a16="http://schemas.microsoft.com/office/drawing/2014/main" id="{B3DBBBD0-6C8E-454B-B440-193BE6215833}"/>
              </a:ext>
            </a:extLst>
          </p:cNvPr>
          <p:cNvSpPr txBox="1">
            <a:spLocks/>
          </p:cNvSpPr>
          <p:nvPr/>
        </p:nvSpPr>
        <p:spPr>
          <a:xfrm>
            <a:off x="388585" y="1105107"/>
            <a:ext cx="11133624" cy="3755911"/>
          </a:xfrm>
          <a:prstGeom prst="rect">
            <a:avLst/>
          </a:prstGeom>
        </p:spPr>
        <p:txBody>
          <a:bodyPr/>
          <a:lstStyle>
            <a:lvl1pPr marL="0" marR="0" indent="0" algn="l" defTabSz="410766" rtl="0" eaLnBrk="1" latinLnBrk="0" hangingPunct="1">
              <a:lnSpc>
                <a:spcPct val="100000"/>
              </a:lnSpc>
              <a:spcBef>
                <a:spcPts val="2000"/>
              </a:spcBef>
              <a:spcAft>
                <a:spcPts val="0"/>
              </a:spcAft>
              <a:buClrTx/>
              <a:buSzPct val="145000"/>
              <a:buFont typeface="Source Code Pro" panose="020B0509030403020204" pitchFamily="49" charset="77"/>
              <a:buNone/>
              <a:tabLst/>
              <a:defRPr sz="1800" b="0" i="0" u="none" strike="noStrike" cap="none" spc="0" baseline="0">
                <a:solidFill>
                  <a:schemeClr val="tx1"/>
                </a:solidFill>
                <a:uFillTx/>
                <a:latin typeface="+mj-lt"/>
                <a:ea typeface="+mn-ea"/>
                <a:cs typeface="+mn-cs"/>
                <a:sym typeface="Avenir Book"/>
              </a:defRPr>
            </a:lvl1pPr>
            <a:lvl2pPr marL="252000" marR="0" indent="-252000" algn="l" defTabSz="410766" rtl="0" eaLnBrk="1" latinLnBrk="0" hangingPunct="1">
              <a:lnSpc>
                <a:spcPct val="100000"/>
              </a:lnSpc>
              <a:spcBef>
                <a:spcPts val="1000"/>
              </a:spcBef>
              <a:spcAft>
                <a:spcPts val="0"/>
              </a:spcAft>
              <a:buClr>
                <a:schemeClr val="bg2"/>
              </a:buClr>
              <a:buSzPct val="100000"/>
              <a:buFont typeface="Arial Unicode MS" panose="020B0604020202020204" pitchFamily="34" charset="-128"/>
              <a:buChar char="◆"/>
              <a:tabLst/>
              <a:defRPr sz="1200" b="0" i="0" u="none" strike="noStrike" cap="none" spc="0" baseline="0">
                <a:solidFill>
                  <a:schemeClr val="tx1"/>
                </a:solidFill>
                <a:uFillTx/>
                <a:latin typeface="+mn-lt"/>
                <a:ea typeface="+mn-ea"/>
                <a:cs typeface="+mn-cs"/>
                <a:sym typeface="Avenir Book"/>
              </a:defRPr>
            </a:lvl2pPr>
            <a:lvl3pPr marL="468000" marR="0" indent="-216000" algn="l" defTabSz="410766" rtl="0" eaLnBrk="1" latinLnBrk="0" hangingPunct="1">
              <a:lnSpc>
                <a:spcPct val="100000"/>
              </a:lnSpc>
              <a:spcBef>
                <a:spcPts val="1000"/>
              </a:spcBef>
              <a:spcAft>
                <a:spcPts val="0"/>
              </a:spcAft>
              <a:buClr>
                <a:schemeClr val="bg2"/>
              </a:buClr>
              <a:buSzPct val="100000"/>
              <a:buFont typeface="Arial" panose="020B0604020202020204" pitchFamily="34" charset="0"/>
              <a:buChar char="–"/>
              <a:tabLst/>
              <a:defRPr sz="1200" b="0" i="0" u="none" strike="noStrike" cap="none" spc="0" baseline="0">
                <a:solidFill>
                  <a:schemeClr val="tx1"/>
                </a:solidFill>
                <a:uFillTx/>
                <a:latin typeface="+mn-lt"/>
                <a:ea typeface="+mn-ea"/>
                <a:cs typeface="+mn-cs"/>
                <a:sym typeface="Avenir Book"/>
              </a:defRPr>
            </a:lvl3pPr>
            <a:lvl4pPr marL="0" marR="0" indent="0" algn="l" defTabSz="410766" rtl="0" eaLnBrk="1" latinLnBrk="0" hangingPunct="1">
              <a:lnSpc>
                <a:spcPct val="100000"/>
              </a:lnSpc>
              <a:spcBef>
                <a:spcPts val="2000"/>
              </a:spcBef>
              <a:spcAft>
                <a:spcPts val="0"/>
              </a:spcAft>
              <a:buClr>
                <a:schemeClr val="bg2"/>
              </a:buClr>
              <a:buSzPct val="145000"/>
              <a:buFont typeface="Source Code Pro" panose="020B0509030403020204" pitchFamily="49" charset="77"/>
              <a:buNone/>
              <a:tabLst/>
              <a:defRPr sz="1600" b="0" i="0" u="none" strike="noStrike" cap="none" spc="0" baseline="0">
                <a:solidFill>
                  <a:schemeClr val="tx1"/>
                </a:solidFill>
                <a:uFillTx/>
                <a:latin typeface="+mj-ea"/>
                <a:ea typeface="+mj-ea"/>
                <a:cs typeface="+mn-cs"/>
                <a:sym typeface="Avenir Book"/>
              </a:defRPr>
            </a:lvl4pPr>
            <a:lvl5pPr marL="252000" marR="0" indent="-252000" algn="l" defTabSz="410766" rtl="0" eaLnBrk="1" latinLnBrk="0" hangingPunct="1">
              <a:lnSpc>
                <a:spcPct val="100000"/>
              </a:lnSpc>
              <a:spcBef>
                <a:spcPts val="1000"/>
              </a:spcBef>
              <a:spcAft>
                <a:spcPts val="0"/>
              </a:spcAft>
              <a:buClr>
                <a:schemeClr val="bg2"/>
              </a:buClr>
              <a:buSzPct val="100000"/>
              <a:buFont typeface="Arial Unicode MS" panose="020B0604020202020204" pitchFamily="34" charset="-128"/>
              <a:buChar char="◆"/>
              <a:tabLst/>
              <a:defRPr sz="1200" b="0" i="0" u="none" strike="noStrike" cap="none" spc="0" baseline="0">
                <a:solidFill>
                  <a:schemeClr val="tx1"/>
                </a:solidFill>
                <a:uFillTx/>
                <a:latin typeface="+mn-lt"/>
                <a:ea typeface="+mn-ea"/>
                <a:cs typeface="+mn-cs"/>
                <a:sym typeface="Avenir Book"/>
              </a:defRPr>
            </a:lvl5pPr>
            <a:lvl6pPr marL="14168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6pPr>
            <a:lvl7pPr marL="16390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7pPr>
            <a:lvl8pPr marL="18613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8pPr>
            <a:lvl9pPr marL="20835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n-lt"/>
                <a:ea typeface="+mn-ea"/>
                <a:cs typeface="+mn-cs"/>
                <a:sym typeface="Avenir Book"/>
              </a:defRPr>
            </a:lvl9pPr>
          </a:lstStyle>
          <a:p>
            <a:pPr marL="285750" indent="-285750">
              <a:buFont typeface="Arial" panose="020B0604020202020204" pitchFamily="34" charset="0"/>
              <a:buChar char="•"/>
            </a:pPr>
            <a:r>
              <a:rPr lang="pt-BR" sz="3600" b="1">
                <a:solidFill>
                  <a:srgbClr val="7030A0"/>
                </a:solidFill>
              </a:rPr>
              <a:t>The Ball Point Game</a:t>
            </a:r>
          </a:p>
          <a:p>
            <a:endParaRPr lang="pt-BR" sz="3600" b="1">
              <a:solidFill>
                <a:srgbClr val="7030A0"/>
              </a:solidFill>
            </a:endParaRPr>
          </a:p>
          <a:p>
            <a:endParaRPr lang="pt-BR" sz="3600" b="1">
              <a:solidFill>
                <a:srgbClr val="7030A0"/>
              </a:solidFill>
            </a:endParaRPr>
          </a:p>
          <a:p>
            <a:pPr marL="285750" indent="-285750">
              <a:buFont typeface="Arial" panose="020B0604020202020204" pitchFamily="34" charset="0"/>
              <a:buChar char="•"/>
            </a:pPr>
            <a:endParaRPr lang="pt-PT" sz="3600" b="1">
              <a:solidFill>
                <a:srgbClr val="7030A0"/>
              </a:solidFill>
            </a:endParaRPr>
          </a:p>
        </p:txBody>
      </p:sp>
      <p:pic>
        <p:nvPicPr>
          <p:cNvPr id="1030" name="Picture 6" descr="Ball Point Game - Introducing Agile By The Fun Way • Plays-In-Business"/>
          <p:cNvPicPr>
            <a:picLocks noChangeAspect="1" noChangeArrowheads="1"/>
          </p:cNvPicPr>
          <p:nvPr/>
        </p:nvPicPr>
        <p:blipFill rotWithShape="1">
          <a:blip r:embed="rId4">
            <a:extLst>
              <a:ext uri="{28A0092B-C50C-407E-A947-70E740481C1C}">
                <a14:useLocalDpi xmlns:a14="http://schemas.microsoft.com/office/drawing/2010/main" val="0"/>
              </a:ext>
            </a:extLst>
          </a:blip>
          <a:srcRect l="13915" r="26963"/>
          <a:stretch/>
        </p:blipFill>
        <p:spPr bwMode="auto">
          <a:xfrm>
            <a:off x="8794318" y="681527"/>
            <a:ext cx="2868740" cy="3350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6">
            <a:extLst>
              <a:ext uri="{FF2B5EF4-FFF2-40B4-BE49-F238E27FC236}">
                <a16:creationId xmlns:a16="http://schemas.microsoft.com/office/drawing/2014/main" id="{03B03E7F-79AF-372F-00EC-219BA9E4BCCB}"/>
              </a:ext>
            </a:extLst>
          </p:cNvPr>
          <p:cNvSpPr txBox="1">
            <a:spLocks/>
          </p:cNvSpPr>
          <p:nvPr/>
        </p:nvSpPr>
        <p:spPr>
          <a:xfrm>
            <a:off x="326299" y="77635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a:solidFill>
                <a:srgbClr val="643E7C"/>
              </a:solidFill>
              <a:latin typeface="Roboto" panose="02000000000000000000" pitchFamily="2" charset="0"/>
              <a:ea typeface="Roboto" panose="02000000000000000000" pitchFamily="2" charset="0"/>
            </a:endParaRPr>
          </a:p>
        </p:txBody>
      </p:sp>
      <p:sp>
        <p:nvSpPr>
          <p:cNvPr id="7"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Continuous Improvement Game</a:t>
            </a:r>
          </a:p>
        </p:txBody>
      </p:sp>
      <p:graphicFrame>
        <p:nvGraphicFramePr>
          <p:cNvPr id="3" name="Table 2">
            <a:extLst>
              <a:ext uri="{FF2B5EF4-FFF2-40B4-BE49-F238E27FC236}">
                <a16:creationId xmlns:a16="http://schemas.microsoft.com/office/drawing/2014/main" id="{78B16D18-BB4C-AB57-BDF7-1B72FFBD47BC}"/>
              </a:ext>
            </a:extLst>
          </p:cNvPr>
          <p:cNvGraphicFramePr>
            <a:graphicFrameLocks noGrp="1"/>
          </p:cNvGraphicFramePr>
          <p:nvPr>
            <p:extLst>
              <p:ext uri="{D42A27DB-BD31-4B8C-83A1-F6EECF244321}">
                <p14:modId xmlns:p14="http://schemas.microsoft.com/office/powerpoint/2010/main" val="668489704"/>
              </p:ext>
            </p:extLst>
          </p:nvPr>
        </p:nvGraphicFramePr>
        <p:xfrm>
          <a:off x="388585" y="2472717"/>
          <a:ext cx="2532414" cy="3280172"/>
        </p:xfrm>
        <a:graphic>
          <a:graphicData uri="http://schemas.openxmlformats.org/drawingml/2006/table">
            <a:tbl>
              <a:tblPr>
                <a:tableStyleId>{21E4AEA4-8DFA-4A89-87EB-49C32662AFE0}</a:tableStyleId>
              </a:tblPr>
              <a:tblGrid>
                <a:gridCol w="844138">
                  <a:extLst>
                    <a:ext uri="{9D8B030D-6E8A-4147-A177-3AD203B41FA5}">
                      <a16:colId xmlns:a16="http://schemas.microsoft.com/office/drawing/2014/main" val="4071945780"/>
                    </a:ext>
                  </a:extLst>
                </a:gridCol>
                <a:gridCol w="844138">
                  <a:extLst>
                    <a:ext uri="{9D8B030D-6E8A-4147-A177-3AD203B41FA5}">
                      <a16:colId xmlns:a16="http://schemas.microsoft.com/office/drawing/2014/main" val="1345313800"/>
                    </a:ext>
                  </a:extLst>
                </a:gridCol>
                <a:gridCol w="844138">
                  <a:extLst>
                    <a:ext uri="{9D8B030D-6E8A-4147-A177-3AD203B41FA5}">
                      <a16:colId xmlns:a16="http://schemas.microsoft.com/office/drawing/2014/main" val="2642899607"/>
                    </a:ext>
                  </a:extLst>
                </a:gridCol>
              </a:tblGrid>
              <a:tr h="468596">
                <a:tc gridSpan="3">
                  <a:txBody>
                    <a:bodyPr/>
                    <a:lstStyle/>
                    <a:p>
                      <a:pPr algn="ctr" fontAlgn="b"/>
                      <a:r>
                        <a:rPr lang="en-GB" sz="1800" b="1" u="none" strike="noStrike">
                          <a:solidFill>
                            <a:schemeClr val="bg1"/>
                          </a:solidFill>
                          <a:effectLst/>
                        </a:rPr>
                        <a:t>TEAM 01 </a:t>
                      </a:r>
                      <a:endParaRPr lang="en-GB" sz="1800" b="1" i="0" u="none" strike="noStrike">
                        <a:solidFill>
                          <a:schemeClr val="bg1"/>
                        </a:solidFill>
                        <a:effectLst/>
                        <a:latin typeface="Calibri" panose="020F0502020204030204" pitchFamily="34" charset="0"/>
                      </a:endParaRPr>
                    </a:p>
                  </a:txBody>
                  <a:tcPr marL="6350" marR="6350" marT="6350" marB="0" anchor="ctr">
                    <a:solidFill>
                      <a:srgbClr val="7030A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2459918"/>
                  </a:ext>
                </a:extLst>
              </a:tr>
              <a:tr h="468596">
                <a:tc>
                  <a:txBody>
                    <a:bodyPr/>
                    <a:lstStyle/>
                    <a:p>
                      <a:pPr algn="ctr" fontAlgn="b"/>
                      <a:r>
                        <a:rPr lang="en-GB" sz="1800" b="1" u="none" strike="noStrike">
                          <a:effectLst/>
                        </a:rPr>
                        <a:t>Round</a:t>
                      </a:r>
                      <a:endParaRPr lang="en-GB"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800" b="1" u="none" strike="noStrike">
                          <a:effectLst/>
                        </a:rPr>
                        <a:t>Time</a:t>
                      </a:r>
                      <a:endParaRPr lang="en-GB" sz="18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GB" sz="18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34266358"/>
                  </a:ext>
                </a:extLst>
              </a:tr>
              <a:tr h="468596">
                <a:tc>
                  <a:txBody>
                    <a:bodyPr/>
                    <a:lstStyle/>
                    <a:p>
                      <a:pPr algn="ct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56539215"/>
                  </a:ext>
                </a:extLst>
              </a:tr>
              <a:tr h="468596">
                <a:tc>
                  <a:txBody>
                    <a:bodyPr/>
                    <a:lstStyle/>
                    <a:p>
                      <a:pPr algn="ctr" fontAlgn="b"/>
                      <a:r>
                        <a:rPr lang="en-GB" sz="1800" u="none" strike="noStrike">
                          <a:effectLst/>
                        </a:rPr>
                        <a:t>2</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9129580"/>
                  </a:ext>
                </a:extLst>
              </a:tr>
              <a:tr h="468596">
                <a:tc>
                  <a:txBody>
                    <a:bodyPr/>
                    <a:lstStyle/>
                    <a:p>
                      <a:pPr algn="ctr" fontAlgn="b"/>
                      <a:r>
                        <a:rPr lang="en-GB" sz="1800" u="none" strike="noStrike">
                          <a:effectLst/>
                        </a:rPr>
                        <a:t>3</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76135165"/>
                  </a:ext>
                </a:extLst>
              </a:tr>
              <a:tr h="468596">
                <a:tc>
                  <a:txBody>
                    <a:bodyPr/>
                    <a:lstStyle/>
                    <a:p>
                      <a:pPr algn="ctr" fontAlgn="b"/>
                      <a:r>
                        <a:rPr lang="en-GB" sz="1800" u="none" strike="noStrike">
                          <a:effectLst/>
                        </a:rPr>
                        <a:t>4</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5574496"/>
                  </a:ext>
                </a:extLst>
              </a:tr>
              <a:tr h="468596">
                <a:tc>
                  <a:txBody>
                    <a:bodyPr/>
                    <a:lstStyle/>
                    <a:p>
                      <a:pPr algn="ctr" fontAlgn="b"/>
                      <a:r>
                        <a:rPr lang="en-GB" sz="1800" u="none" strike="noStrike">
                          <a:effectLst/>
                        </a:rPr>
                        <a:t>5</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63017760"/>
                  </a:ext>
                </a:extLst>
              </a:tr>
            </a:tbl>
          </a:graphicData>
        </a:graphic>
      </p:graphicFrame>
      <p:graphicFrame>
        <p:nvGraphicFramePr>
          <p:cNvPr id="4" name="Table 3">
            <a:extLst>
              <a:ext uri="{FF2B5EF4-FFF2-40B4-BE49-F238E27FC236}">
                <a16:creationId xmlns:a16="http://schemas.microsoft.com/office/drawing/2014/main" id="{2F189AB4-98AA-6767-91E3-F6BF6E663388}"/>
              </a:ext>
            </a:extLst>
          </p:cNvPr>
          <p:cNvGraphicFramePr>
            <a:graphicFrameLocks noGrp="1"/>
          </p:cNvGraphicFramePr>
          <p:nvPr>
            <p:extLst>
              <p:ext uri="{D42A27DB-BD31-4B8C-83A1-F6EECF244321}">
                <p14:modId xmlns:p14="http://schemas.microsoft.com/office/powerpoint/2010/main" val="2181599834"/>
              </p:ext>
            </p:extLst>
          </p:nvPr>
        </p:nvGraphicFramePr>
        <p:xfrm>
          <a:off x="3113971" y="2472717"/>
          <a:ext cx="2532414" cy="3280172"/>
        </p:xfrm>
        <a:graphic>
          <a:graphicData uri="http://schemas.openxmlformats.org/drawingml/2006/table">
            <a:tbl>
              <a:tblPr>
                <a:tableStyleId>{21E4AEA4-8DFA-4A89-87EB-49C32662AFE0}</a:tableStyleId>
              </a:tblPr>
              <a:tblGrid>
                <a:gridCol w="844138">
                  <a:extLst>
                    <a:ext uri="{9D8B030D-6E8A-4147-A177-3AD203B41FA5}">
                      <a16:colId xmlns:a16="http://schemas.microsoft.com/office/drawing/2014/main" val="4071945780"/>
                    </a:ext>
                  </a:extLst>
                </a:gridCol>
                <a:gridCol w="844138">
                  <a:extLst>
                    <a:ext uri="{9D8B030D-6E8A-4147-A177-3AD203B41FA5}">
                      <a16:colId xmlns:a16="http://schemas.microsoft.com/office/drawing/2014/main" val="1345313800"/>
                    </a:ext>
                  </a:extLst>
                </a:gridCol>
                <a:gridCol w="844138">
                  <a:extLst>
                    <a:ext uri="{9D8B030D-6E8A-4147-A177-3AD203B41FA5}">
                      <a16:colId xmlns:a16="http://schemas.microsoft.com/office/drawing/2014/main" val="2642899607"/>
                    </a:ext>
                  </a:extLst>
                </a:gridCol>
              </a:tblGrid>
              <a:tr h="468596">
                <a:tc gridSpan="3">
                  <a:txBody>
                    <a:bodyPr/>
                    <a:lstStyle/>
                    <a:p>
                      <a:pPr algn="ctr" fontAlgn="b"/>
                      <a:r>
                        <a:rPr lang="en-GB" sz="1800" b="1" u="none" strike="noStrike">
                          <a:solidFill>
                            <a:schemeClr val="bg1"/>
                          </a:solidFill>
                          <a:effectLst/>
                        </a:rPr>
                        <a:t>TEAM 02 </a:t>
                      </a:r>
                      <a:endParaRPr lang="en-GB" sz="1800" b="1" i="0" u="none" strike="noStrike">
                        <a:solidFill>
                          <a:schemeClr val="bg1"/>
                        </a:solidFill>
                        <a:effectLst/>
                        <a:latin typeface="Calibri" panose="020F0502020204030204" pitchFamily="34" charset="0"/>
                      </a:endParaRPr>
                    </a:p>
                  </a:txBody>
                  <a:tcPr marL="6350" marR="6350" marT="6350" marB="0" anchor="ctr">
                    <a:solidFill>
                      <a:srgbClr val="0070C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2459918"/>
                  </a:ext>
                </a:extLst>
              </a:tr>
              <a:tr h="468596">
                <a:tc>
                  <a:txBody>
                    <a:bodyPr/>
                    <a:lstStyle/>
                    <a:p>
                      <a:pPr algn="ctr" fontAlgn="b"/>
                      <a:r>
                        <a:rPr lang="en-GB" sz="1800" b="1" u="none" strike="noStrike">
                          <a:effectLst/>
                        </a:rPr>
                        <a:t>Round</a:t>
                      </a:r>
                      <a:endParaRPr lang="en-GB"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800" b="1" u="none" strike="noStrike">
                          <a:effectLst/>
                        </a:rPr>
                        <a:t>Time</a:t>
                      </a:r>
                      <a:endParaRPr lang="en-GB" sz="18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GB" sz="18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34266358"/>
                  </a:ext>
                </a:extLst>
              </a:tr>
              <a:tr h="468596">
                <a:tc>
                  <a:txBody>
                    <a:bodyPr/>
                    <a:lstStyle/>
                    <a:p>
                      <a:pPr algn="ct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56539215"/>
                  </a:ext>
                </a:extLst>
              </a:tr>
              <a:tr h="468596">
                <a:tc>
                  <a:txBody>
                    <a:bodyPr/>
                    <a:lstStyle/>
                    <a:p>
                      <a:pPr algn="ctr" fontAlgn="b"/>
                      <a:r>
                        <a:rPr lang="en-GB" sz="1800" u="none" strike="noStrike">
                          <a:effectLst/>
                        </a:rPr>
                        <a:t>2</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9129580"/>
                  </a:ext>
                </a:extLst>
              </a:tr>
              <a:tr h="468596">
                <a:tc>
                  <a:txBody>
                    <a:bodyPr/>
                    <a:lstStyle/>
                    <a:p>
                      <a:pPr algn="ctr" fontAlgn="b"/>
                      <a:r>
                        <a:rPr lang="en-GB" sz="1800" u="none" strike="noStrike">
                          <a:effectLst/>
                        </a:rPr>
                        <a:t>3</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76135165"/>
                  </a:ext>
                </a:extLst>
              </a:tr>
              <a:tr h="468596">
                <a:tc>
                  <a:txBody>
                    <a:bodyPr/>
                    <a:lstStyle/>
                    <a:p>
                      <a:pPr algn="ctr" fontAlgn="b"/>
                      <a:r>
                        <a:rPr lang="en-GB" sz="1800" u="none" strike="noStrike">
                          <a:effectLst/>
                        </a:rPr>
                        <a:t>4</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5574496"/>
                  </a:ext>
                </a:extLst>
              </a:tr>
              <a:tr h="468596">
                <a:tc>
                  <a:txBody>
                    <a:bodyPr/>
                    <a:lstStyle/>
                    <a:p>
                      <a:pPr algn="ctr" fontAlgn="b"/>
                      <a:r>
                        <a:rPr lang="en-GB" sz="1800" u="none" strike="noStrike">
                          <a:effectLst/>
                        </a:rPr>
                        <a:t>5</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63017760"/>
                  </a:ext>
                </a:extLst>
              </a:tr>
            </a:tbl>
          </a:graphicData>
        </a:graphic>
      </p:graphicFrame>
      <p:graphicFrame>
        <p:nvGraphicFramePr>
          <p:cNvPr id="5" name="Table 4">
            <a:extLst>
              <a:ext uri="{FF2B5EF4-FFF2-40B4-BE49-F238E27FC236}">
                <a16:creationId xmlns:a16="http://schemas.microsoft.com/office/drawing/2014/main" id="{3A606CDF-FCCC-9750-3EA7-98E9CC99AF65}"/>
              </a:ext>
            </a:extLst>
          </p:cNvPr>
          <p:cNvGraphicFramePr>
            <a:graphicFrameLocks noGrp="1"/>
          </p:cNvGraphicFramePr>
          <p:nvPr>
            <p:extLst>
              <p:ext uri="{D42A27DB-BD31-4B8C-83A1-F6EECF244321}">
                <p14:modId xmlns:p14="http://schemas.microsoft.com/office/powerpoint/2010/main" val="3120720521"/>
              </p:ext>
            </p:extLst>
          </p:nvPr>
        </p:nvGraphicFramePr>
        <p:xfrm>
          <a:off x="5839357" y="2430834"/>
          <a:ext cx="2532414" cy="3280172"/>
        </p:xfrm>
        <a:graphic>
          <a:graphicData uri="http://schemas.openxmlformats.org/drawingml/2006/table">
            <a:tbl>
              <a:tblPr>
                <a:tableStyleId>{21E4AEA4-8DFA-4A89-87EB-49C32662AFE0}</a:tableStyleId>
              </a:tblPr>
              <a:tblGrid>
                <a:gridCol w="844138">
                  <a:extLst>
                    <a:ext uri="{9D8B030D-6E8A-4147-A177-3AD203B41FA5}">
                      <a16:colId xmlns:a16="http://schemas.microsoft.com/office/drawing/2014/main" val="4071945780"/>
                    </a:ext>
                  </a:extLst>
                </a:gridCol>
                <a:gridCol w="844138">
                  <a:extLst>
                    <a:ext uri="{9D8B030D-6E8A-4147-A177-3AD203B41FA5}">
                      <a16:colId xmlns:a16="http://schemas.microsoft.com/office/drawing/2014/main" val="1345313800"/>
                    </a:ext>
                  </a:extLst>
                </a:gridCol>
                <a:gridCol w="844138">
                  <a:extLst>
                    <a:ext uri="{9D8B030D-6E8A-4147-A177-3AD203B41FA5}">
                      <a16:colId xmlns:a16="http://schemas.microsoft.com/office/drawing/2014/main" val="2642899607"/>
                    </a:ext>
                  </a:extLst>
                </a:gridCol>
              </a:tblGrid>
              <a:tr h="468596">
                <a:tc gridSpan="3">
                  <a:txBody>
                    <a:bodyPr/>
                    <a:lstStyle/>
                    <a:p>
                      <a:pPr algn="ctr" fontAlgn="b"/>
                      <a:r>
                        <a:rPr lang="en-GB" sz="1800" b="1" u="none" strike="noStrike">
                          <a:solidFill>
                            <a:schemeClr val="bg1"/>
                          </a:solidFill>
                          <a:effectLst/>
                        </a:rPr>
                        <a:t>TEAM 03 </a:t>
                      </a:r>
                      <a:endParaRPr lang="en-GB" sz="1800" b="1" i="0" u="none" strike="noStrike">
                        <a:solidFill>
                          <a:schemeClr val="bg1"/>
                        </a:solidFill>
                        <a:effectLst/>
                        <a:latin typeface="Calibri" panose="020F0502020204030204" pitchFamily="34" charset="0"/>
                      </a:endParaRPr>
                    </a:p>
                  </a:txBody>
                  <a:tcPr marL="6350" marR="6350" marT="6350" marB="0" anchor="ctr">
                    <a:solidFill>
                      <a:srgbClr val="C00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2459918"/>
                  </a:ext>
                </a:extLst>
              </a:tr>
              <a:tr h="468596">
                <a:tc>
                  <a:txBody>
                    <a:bodyPr/>
                    <a:lstStyle/>
                    <a:p>
                      <a:pPr algn="ctr" fontAlgn="b"/>
                      <a:r>
                        <a:rPr lang="en-GB" sz="1600" b="1" u="none" strike="noStrike">
                          <a:effectLst/>
                        </a:rPr>
                        <a:t>Round</a:t>
                      </a:r>
                      <a:endParaRPr lang="en-GB"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600" b="1" u="none" strike="noStrike">
                          <a:effectLst/>
                        </a:rPr>
                        <a:t>Time</a:t>
                      </a:r>
                      <a:endParaRPr lang="en-GB" sz="16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GB" sz="16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34266358"/>
                  </a:ext>
                </a:extLst>
              </a:tr>
              <a:tr h="468596">
                <a:tc>
                  <a:txBody>
                    <a:bodyPr/>
                    <a:lstStyle/>
                    <a:p>
                      <a:pPr algn="ct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56539215"/>
                  </a:ext>
                </a:extLst>
              </a:tr>
              <a:tr h="468596">
                <a:tc>
                  <a:txBody>
                    <a:bodyPr/>
                    <a:lstStyle/>
                    <a:p>
                      <a:pPr algn="ctr" fontAlgn="b"/>
                      <a:r>
                        <a:rPr lang="en-GB" sz="1800" u="none" strike="noStrike">
                          <a:effectLst/>
                        </a:rPr>
                        <a:t>2</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9129580"/>
                  </a:ext>
                </a:extLst>
              </a:tr>
              <a:tr h="468596">
                <a:tc>
                  <a:txBody>
                    <a:bodyPr/>
                    <a:lstStyle/>
                    <a:p>
                      <a:pPr algn="ctr" fontAlgn="b"/>
                      <a:r>
                        <a:rPr lang="en-GB" sz="1800" u="none" strike="noStrike">
                          <a:effectLst/>
                        </a:rPr>
                        <a:t>3</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76135165"/>
                  </a:ext>
                </a:extLst>
              </a:tr>
              <a:tr h="468596">
                <a:tc>
                  <a:txBody>
                    <a:bodyPr/>
                    <a:lstStyle/>
                    <a:p>
                      <a:pPr algn="ctr" fontAlgn="b"/>
                      <a:r>
                        <a:rPr lang="en-GB" sz="1800" u="none" strike="noStrike">
                          <a:effectLst/>
                        </a:rPr>
                        <a:t>4</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5574496"/>
                  </a:ext>
                </a:extLst>
              </a:tr>
              <a:tr h="468596">
                <a:tc>
                  <a:txBody>
                    <a:bodyPr/>
                    <a:lstStyle/>
                    <a:p>
                      <a:pPr algn="ctr" fontAlgn="b"/>
                      <a:r>
                        <a:rPr lang="en-GB" sz="1800" u="none" strike="noStrike">
                          <a:effectLst/>
                        </a:rPr>
                        <a:t>5</a:t>
                      </a:r>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a:effectLst/>
                        </a:rPr>
                        <a:t>Seconds</a:t>
                      </a:r>
                      <a:endParaRPr lang="en-GB"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63017760"/>
                  </a:ext>
                </a:extLst>
              </a:tr>
            </a:tbl>
          </a:graphicData>
        </a:graphic>
      </p:graphicFrame>
    </p:spTree>
    <p:extLst>
      <p:ext uri="{BB962C8B-B14F-4D97-AF65-F5344CB8AC3E}">
        <p14:creationId xmlns:p14="http://schemas.microsoft.com/office/powerpoint/2010/main" val="114200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3"/>
          <a:stretch>
            <a:fillRect/>
          </a:stretch>
        </p:blipFill>
        <p:spPr>
          <a:xfrm>
            <a:off x="9653794" y="5943136"/>
            <a:ext cx="2028411" cy="423603"/>
          </a:xfrm>
          <a:prstGeom prst="rect">
            <a:avLst/>
          </a:prstGeom>
        </p:spPr>
      </p:pic>
      <p:sp>
        <p:nvSpPr>
          <p:cNvPr id="36" name="TextBox 35">
            <a:extLst>
              <a:ext uri="{FF2B5EF4-FFF2-40B4-BE49-F238E27FC236}">
                <a16:creationId xmlns:a16="http://schemas.microsoft.com/office/drawing/2014/main" id="{E97E924B-93C6-49F9-A430-E2DF154160C4}"/>
              </a:ext>
            </a:extLst>
          </p:cNvPr>
          <p:cNvSpPr txBox="1"/>
          <p:nvPr/>
        </p:nvSpPr>
        <p:spPr>
          <a:xfrm>
            <a:off x="468931" y="884231"/>
            <a:ext cx="229946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7030A0"/>
                </a:solidFill>
                <a:effectLst/>
                <a:uLnTx/>
                <a:uFillTx/>
                <a:latin typeface="Avenir Book"/>
              </a:rPr>
              <a:t>PDCA Cycle</a:t>
            </a:r>
            <a:endParaRPr kumimoji="0" lang="en-GB" sz="2000" b="1" i="0" u="none" strike="noStrike" kern="1200" cap="none" spc="0" normalizeH="0" baseline="0" noProof="0">
              <a:ln>
                <a:noFill/>
              </a:ln>
              <a:solidFill>
                <a:srgbClr val="7030A0"/>
              </a:solidFill>
              <a:effectLst/>
              <a:uLnTx/>
              <a:uFillTx/>
              <a:latin typeface="Avenir Book"/>
            </a:endParaRPr>
          </a:p>
        </p:txBody>
      </p:sp>
      <p:pic>
        <p:nvPicPr>
          <p:cNvPr id="16" name="Picture 15">
            <a:extLst>
              <a:ext uri="{FF2B5EF4-FFF2-40B4-BE49-F238E27FC236}">
                <a16:creationId xmlns:a16="http://schemas.microsoft.com/office/drawing/2014/main" id="{D8EB7A1A-D063-1AD2-EB35-762EE2400FAF}"/>
              </a:ext>
            </a:extLst>
          </p:cNvPr>
          <p:cNvPicPr>
            <a:picLocks noChangeAspect="1"/>
          </p:cNvPicPr>
          <p:nvPr/>
        </p:nvPicPr>
        <p:blipFill rotWithShape="1">
          <a:blip r:embed="rId4">
            <a:grayscl/>
          </a:blip>
          <a:srcRect l="82404" t="32477" r="1827" b="29610"/>
          <a:stretch/>
        </p:blipFill>
        <p:spPr>
          <a:xfrm>
            <a:off x="8626972" y="1739092"/>
            <a:ext cx="1922586" cy="1813559"/>
          </a:xfrm>
          <a:prstGeom prst="rect">
            <a:avLst/>
          </a:prstGeom>
        </p:spPr>
      </p:pic>
      <p:pic>
        <p:nvPicPr>
          <p:cNvPr id="18" name="Picture 17">
            <a:extLst>
              <a:ext uri="{FF2B5EF4-FFF2-40B4-BE49-F238E27FC236}">
                <a16:creationId xmlns:a16="http://schemas.microsoft.com/office/drawing/2014/main" id="{E79329D8-E187-43B7-07CA-BA479651B319}"/>
              </a:ext>
            </a:extLst>
          </p:cNvPr>
          <p:cNvPicPr>
            <a:picLocks noChangeAspect="1"/>
          </p:cNvPicPr>
          <p:nvPr/>
        </p:nvPicPr>
        <p:blipFill rotWithShape="1">
          <a:blip r:embed="rId4">
            <a:grayscl/>
          </a:blip>
          <a:srcRect l="63173" t="32477" r="24231" b="29610"/>
          <a:stretch/>
        </p:blipFill>
        <p:spPr>
          <a:xfrm>
            <a:off x="6498567" y="2301900"/>
            <a:ext cx="1535723" cy="1813559"/>
          </a:xfrm>
          <a:prstGeom prst="rect">
            <a:avLst/>
          </a:prstGeom>
        </p:spPr>
      </p:pic>
      <p:pic>
        <p:nvPicPr>
          <p:cNvPr id="19" name="Picture 18">
            <a:extLst>
              <a:ext uri="{FF2B5EF4-FFF2-40B4-BE49-F238E27FC236}">
                <a16:creationId xmlns:a16="http://schemas.microsoft.com/office/drawing/2014/main" id="{933D9F1B-C619-75B1-CBED-6B91C5D34AEC}"/>
              </a:ext>
            </a:extLst>
          </p:cNvPr>
          <p:cNvPicPr>
            <a:picLocks noChangeAspect="1"/>
          </p:cNvPicPr>
          <p:nvPr/>
        </p:nvPicPr>
        <p:blipFill rotWithShape="1">
          <a:blip r:embed="rId4">
            <a:grayscl/>
          </a:blip>
          <a:srcRect l="43846" t="32477" r="41346" b="29610"/>
          <a:stretch/>
        </p:blipFill>
        <p:spPr>
          <a:xfrm>
            <a:off x="4234137" y="3153553"/>
            <a:ext cx="1510989" cy="1517856"/>
          </a:xfrm>
          <a:prstGeom prst="rect">
            <a:avLst/>
          </a:prstGeom>
        </p:spPr>
      </p:pic>
      <p:sp>
        <p:nvSpPr>
          <p:cNvPr id="20" name="Rectangle 19">
            <a:extLst>
              <a:ext uri="{FF2B5EF4-FFF2-40B4-BE49-F238E27FC236}">
                <a16:creationId xmlns:a16="http://schemas.microsoft.com/office/drawing/2014/main" id="{3CB7047B-C01F-ED80-2955-1B269F88324C}"/>
              </a:ext>
            </a:extLst>
          </p:cNvPr>
          <p:cNvSpPr/>
          <p:nvPr/>
        </p:nvSpPr>
        <p:spPr>
          <a:xfrm>
            <a:off x="2055158" y="5337690"/>
            <a:ext cx="1946031" cy="606132"/>
          </a:xfrm>
          <a:prstGeom prst="rect">
            <a:avLst/>
          </a:prstGeom>
          <a:solidFill>
            <a:srgbClr val="CFB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a:ln>
                  <a:noFill/>
                </a:ln>
                <a:solidFill>
                  <a:srgbClr val="7030A0"/>
                </a:solidFill>
                <a:effectLst/>
                <a:uLnTx/>
                <a:uFillTx/>
                <a:latin typeface="Nuffield Sans" panose="020B0504050202040203" pitchFamily="34" charset="0"/>
              </a:rPr>
              <a:t>Problem Identification</a:t>
            </a:r>
            <a:endParaRPr kumimoji="0" lang="en-US" sz="2000" b="0" i="0" u="none" strike="noStrike" kern="1200" cap="none" spc="0" normalizeH="0" baseline="0" noProof="0">
              <a:ln>
                <a:noFill/>
              </a:ln>
              <a:solidFill>
                <a:srgbClr val="7030A0"/>
              </a:solidFill>
              <a:effectLst/>
              <a:uLnTx/>
              <a:uFillTx/>
              <a:latin typeface="Nuffield Sans" panose="020B0504050202040203" pitchFamily="34" charset="0"/>
            </a:endParaRPr>
          </a:p>
        </p:txBody>
      </p:sp>
      <p:sp>
        <p:nvSpPr>
          <p:cNvPr id="22" name="Rectangle 21">
            <a:extLst>
              <a:ext uri="{FF2B5EF4-FFF2-40B4-BE49-F238E27FC236}">
                <a16:creationId xmlns:a16="http://schemas.microsoft.com/office/drawing/2014/main" id="{BB729D27-F067-0DC3-235D-4B99D7B76429}"/>
              </a:ext>
            </a:extLst>
          </p:cNvPr>
          <p:cNvSpPr/>
          <p:nvPr/>
        </p:nvSpPr>
        <p:spPr>
          <a:xfrm>
            <a:off x="4000438" y="4718704"/>
            <a:ext cx="1946031" cy="606132"/>
          </a:xfrm>
          <a:prstGeom prst="rect">
            <a:avLst/>
          </a:prstGeom>
          <a:solidFill>
            <a:srgbClr val="CFB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a:solidFill>
                  <a:srgbClr val="7030A0"/>
                </a:solidFill>
                <a:latin typeface="Nuffield Sans" panose="020B0504050202040203" pitchFamily="34" charset="0"/>
              </a:rPr>
              <a:t>Plan</a:t>
            </a:r>
            <a:endParaRPr lang="en-US" sz="2000">
              <a:solidFill>
                <a:srgbClr val="7030A0"/>
              </a:solidFill>
              <a:latin typeface="Nuffield Sans" panose="020B0504050202040203" pitchFamily="34" charset="0"/>
            </a:endParaRPr>
          </a:p>
        </p:txBody>
      </p:sp>
      <p:sp>
        <p:nvSpPr>
          <p:cNvPr id="23" name="Rectangle 22">
            <a:extLst>
              <a:ext uri="{FF2B5EF4-FFF2-40B4-BE49-F238E27FC236}">
                <a16:creationId xmlns:a16="http://schemas.microsoft.com/office/drawing/2014/main" id="{BF656458-F29A-F060-EFFF-A96A09A1B202}"/>
              </a:ext>
            </a:extLst>
          </p:cNvPr>
          <p:cNvSpPr/>
          <p:nvPr/>
        </p:nvSpPr>
        <p:spPr>
          <a:xfrm>
            <a:off x="6228936" y="4115459"/>
            <a:ext cx="1946031" cy="606132"/>
          </a:xfrm>
          <a:prstGeom prst="rect">
            <a:avLst/>
          </a:prstGeom>
          <a:solidFill>
            <a:srgbClr val="CFB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a:solidFill>
                  <a:srgbClr val="7030A0"/>
                </a:solidFill>
                <a:latin typeface="Nuffield Sans" panose="020B0504050202040203" pitchFamily="34" charset="0"/>
              </a:rPr>
              <a:t>Test Small</a:t>
            </a:r>
            <a:endParaRPr lang="en-US" sz="2000">
              <a:solidFill>
                <a:srgbClr val="7030A0"/>
              </a:solidFill>
              <a:latin typeface="Nuffield Sans" panose="020B0504050202040203" pitchFamily="34" charset="0"/>
            </a:endParaRPr>
          </a:p>
        </p:txBody>
      </p:sp>
      <p:sp>
        <p:nvSpPr>
          <p:cNvPr id="24" name="Rectangle 23">
            <a:extLst>
              <a:ext uri="{FF2B5EF4-FFF2-40B4-BE49-F238E27FC236}">
                <a16:creationId xmlns:a16="http://schemas.microsoft.com/office/drawing/2014/main" id="{AD9E6B20-AA3B-7418-6490-B359A67AB10F}"/>
              </a:ext>
            </a:extLst>
          </p:cNvPr>
          <p:cNvSpPr/>
          <p:nvPr/>
        </p:nvSpPr>
        <p:spPr>
          <a:xfrm>
            <a:off x="8462850" y="3509327"/>
            <a:ext cx="1946031" cy="606132"/>
          </a:xfrm>
          <a:prstGeom prst="rect">
            <a:avLst/>
          </a:prstGeom>
          <a:solidFill>
            <a:srgbClr val="CFB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a:solidFill>
                  <a:srgbClr val="7030A0"/>
                </a:solidFill>
                <a:latin typeface="Nuffield Sans" panose="020B0504050202040203" pitchFamily="34" charset="0"/>
              </a:rPr>
              <a:t>Implement Positive Changes</a:t>
            </a:r>
            <a:endParaRPr lang="en-US" sz="1600">
              <a:solidFill>
                <a:srgbClr val="7030A0"/>
              </a:solidFill>
              <a:latin typeface="Nuffield Sans" panose="020B0504050202040203" pitchFamily="34" charset="0"/>
            </a:endParaRPr>
          </a:p>
        </p:txBody>
      </p:sp>
      <p:cxnSp>
        <p:nvCxnSpPr>
          <p:cNvPr id="25" name="Straight Connector 24">
            <a:extLst>
              <a:ext uri="{FF2B5EF4-FFF2-40B4-BE49-F238E27FC236}">
                <a16:creationId xmlns:a16="http://schemas.microsoft.com/office/drawing/2014/main" id="{07E67394-1A8E-C61A-313B-B334AF779473}"/>
              </a:ext>
            </a:extLst>
          </p:cNvPr>
          <p:cNvCxnSpPr>
            <a:cxnSpLocks/>
          </p:cNvCxnSpPr>
          <p:nvPr/>
        </p:nvCxnSpPr>
        <p:spPr>
          <a:xfrm>
            <a:off x="2055157" y="2884230"/>
            <a:ext cx="3892060" cy="0"/>
          </a:xfrm>
          <a:prstGeom prst="line">
            <a:avLst/>
          </a:prstGeom>
          <a:ln w="76200">
            <a:solidFill>
              <a:srgbClr val="CFBAD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48701D-A65A-DEF6-2A42-37339C02BD33}"/>
              </a:ext>
            </a:extLst>
          </p:cNvPr>
          <p:cNvCxnSpPr>
            <a:cxnSpLocks/>
          </p:cNvCxnSpPr>
          <p:nvPr/>
        </p:nvCxnSpPr>
        <p:spPr>
          <a:xfrm>
            <a:off x="6259842" y="2159037"/>
            <a:ext cx="1900275" cy="0"/>
          </a:xfrm>
          <a:prstGeom prst="line">
            <a:avLst/>
          </a:prstGeom>
          <a:ln w="76200">
            <a:solidFill>
              <a:srgbClr val="CFBAD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706505-1FB6-B7E5-E932-FADA4A5D137C}"/>
              </a:ext>
            </a:extLst>
          </p:cNvPr>
          <p:cNvCxnSpPr>
            <a:cxnSpLocks/>
          </p:cNvCxnSpPr>
          <p:nvPr/>
        </p:nvCxnSpPr>
        <p:spPr>
          <a:xfrm>
            <a:off x="8462850" y="1450424"/>
            <a:ext cx="1969063" cy="0"/>
          </a:xfrm>
          <a:prstGeom prst="line">
            <a:avLst/>
          </a:prstGeom>
          <a:ln w="76200">
            <a:solidFill>
              <a:srgbClr val="CFBADC"/>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E53B436-CC49-F239-28C7-1BE95F1B3CC6}"/>
              </a:ext>
            </a:extLst>
          </p:cNvPr>
          <p:cNvSpPr txBox="1"/>
          <p:nvPr/>
        </p:nvSpPr>
        <p:spPr>
          <a:xfrm>
            <a:off x="2052269" y="2488240"/>
            <a:ext cx="3894948" cy="356251"/>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Pct val="145000"/>
              <a:buFontTx/>
              <a:buNone/>
              <a:tabLst/>
              <a:defRPr/>
            </a:pPr>
            <a:r>
              <a:rPr kumimoji="0" lang="pt-BR" sz="2000" b="1" i="0" u="none" strike="noStrike" kern="1200" cap="none" spc="0" normalizeH="0" baseline="0" noProof="0">
                <a:ln>
                  <a:noFill/>
                </a:ln>
                <a:solidFill>
                  <a:srgbClr val="7030A0"/>
                </a:solidFill>
                <a:effectLst/>
                <a:uLnTx/>
                <a:uFillTx/>
                <a:latin typeface="Nuffield Sans" panose="020B0504050202040203" pitchFamily="34" charset="0"/>
              </a:rPr>
              <a:t>Plan</a:t>
            </a:r>
            <a:endParaRPr kumimoji="0" lang="en-US" sz="2000" b="1" i="0" u="none" strike="noStrike" kern="1200" cap="none" spc="0" normalizeH="0" baseline="0" noProof="0">
              <a:ln>
                <a:noFill/>
              </a:ln>
              <a:solidFill>
                <a:srgbClr val="7030A0"/>
              </a:solidFill>
              <a:effectLst/>
              <a:uLnTx/>
              <a:uFillTx/>
              <a:latin typeface="Nuffield Sans" panose="020B0504050202040203" pitchFamily="34" charset="0"/>
            </a:endParaRPr>
          </a:p>
        </p:txBody>
      </p:sp>
      <p:sp>
        <p:nvSpPr>
          <p:cNvPr id="29" name="TextBox 28">
            <a:extLst>
              <a:ext uri="{FF2B5EF4-FFF2-40B4-BE49-F238E27FC236}">
                <a16:creationId xmlns:a16="http://schemas.microsoft.com/office/drawing/2014/main" id="{C5809AE8-3995-81EA-29C1-4314B4A4E13A}"/>
              </a:ext>
            </a:extLst>
          </p:cNvPr>
          <p:cNvSpPr txBox="1"/>
          <p:nvPr/>
        </p:nvSpPr>
        <p:spPr>
          <a:xfrm>
            <a:off x="6259842" y="1752045"/>
            <a:ext cx="1852247" cy="356251"/>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hangingPunct="1">
              <a:lnSpc>
                <a:spcPct val="85000"/>
              </a:lnSpc>
              <a:spcBef>
                <a:spcPts val="0"/>
              </a:spcBef>
              <a:buSzPct val="145000"/>
              <a:defRPr sz="2400">
                <a:solidFill>
                  <a:schemeClr val="bg1">
                    <a:lumMod val="50000"/>
                  </a:schemeClr>
                </a:solidFill>
                <a:latin typeface="Nuffield Sans" panose="020B0504050202040203" pitchFamily="34" charset="0"/>
              </a:defRPr>
            </a:lvl1pPr>
          </a:lstStyle>
          <a:p>
            <a:pPr marL="0" marR="0" lvl="0" indent="0" algn="ctr" defTabSz="914400" rtl="0" eaLnBrk="1" fontAlgn="auto" latinLnBrk="0" hangingPunct="1">
              <a:lnSpc>
                <a:spcPct val="85000"/>
              </a:lnSpc>
              <a:spcBef>
                <a:spcPts val="0"/>
              </a:spcBef>
              <a:spcAft>
                <a:spcPts val="0"/>
              </a:spcAft>
              <a:buClrTx/>
              <a:buSzPct val="145000"/>
              <a:buFontTx/>
              <a:buNone/>
              <a:tabLst/>
              <a:defRPr/>
            </a:pPr>
            <a:r>
              <a:rPr kumimoji="0" lang="pt-BR" sz="2000" b="1" i="0" u="none" strike="noStrike" kern="1200" cap="none" spc="0" normalizeH="0" baseline="0" noProof="0">
                <a:ln>
                  <a:noFill/>
                </a:ln>
                <a:solidFill>
                  <a:srgbClr val="7030A0"/>
                </a:solidFill>
                <a:effectLst/>
                <a:uLnTx/>
                <a:uFillTx/>
                <a:latin typeface="Nuffield Sans" panose="020B0504050202040203" pitchFamily="34" charset="0"/>
              </a:rPr>
              <a:t>DO</a:t>
            </a:r>
            <a:endParaRPr kumimoji="0" lang="en-US" sz="2000" b="1" i="0" u="none" strike="noStrike" kern="1200" cap="none" spc="0" normalizeH="0" baseline="0" noProof="0">
              <a:ln>
                <a:noFill/>
              </a:ln>
              <a:solidFill>
                <a:srgbClr val="7030A0"/>
              </a:solidFill>
              <a:effectLst/>
              <a:uLnTx/>
              <a:uFillTx/>
              <a:latin typeface="Nuffield Sans" panose="020B0504050202040203" pitchFamily="34" charset="0"/>
            </a:endParaRPr>
          </a:p>
        </p:txBody>
      </p:sp>
      <p:sp>
        <p:nvSpPr>
          <p:cNvPr id="30" name="TextBox 29">
            <a:extLst>
              <a:ext uri="{FF2B5EF4-FFF2-40B4-BE49-F238E27FC236}">
                <a16:creationId xmlns:a16="http://schemas.microsoft.com/office/drawing/2014/main" id="{BCE70119-0E23-5DF2-DCB3-33023C817C6A}"/>
              </a:ext>
            </a:extLst>
          </p:cNvPr>
          <p:cNvSpPr txBox="1"/>
          <p:nvPr/>
        </p:nvSpPr>
        <p:spPr>
          <a:xfrm>
            <a:off x="8462850" y="1054450"/>
            <a:ext cx="1946031" cy="353943"/>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hangingPunct="1">
              <a:lnSpc>
                <a:spcPct val="85000"/>
              </a:lnSpc>
              <a:spcBef>
                <a:spcPts val="0"/>
              </a:spcBef>
              <a:buSzPct val="145000"/>
              <a:defRPr sz="2000">
                <a:solidFill>
                  <a:schemeClr val="bg1">
                    <a:lumMod val="50000"/>
                  </a:schemeClr>
                </a:solidFill>
                <a:latin typeface="Nuffield Sans" panose="020B0504050202040203" pitchFamily="34" charset="0"/>
              </a:defRPr>
            </a:lvl1pPr>
          </a:lstStyle>
          <a:p>
            <a:pPr marL="0" marR="0" lvl="0" indent="0" algn="ctr" defTabSz="914400" rtl="0" eaLnBrk="1" fontAlgn="auto" latinLnBrk="0" hangingPunct="1">
              <a:lnSpc>
                <a:spcPct val="85000"/>
              </a:lnSpc>
              <a:spcBef>
                <a:spcPts val="0"/>
              </a:spcBef>
              <a:spcAft>
                <a:spcPts val="0"/>
              </a:spcAft>
              <a:buClrTx/>
              <a:buSzPct val="145000"/>
              <a:buFontTx/>
              <a:buNone/>
              <a:tabLst/>
              <a:defRPr/>
            </a:pPr>
            <a:r>
              <a:rPr kumimoji="0" lang="en-US" sz="2000" b="1" i="0" u="none" strike="noStrike" kern="1200" cap="none" spc="0" normalizeH="0" baseline="0" noProof="0">
                <a:ln>
                  <a:noFill/>
                </a:ln>
                <a:solidFill>
                  <a:srgbClr val="7030A0"/>
                </a:solidFill>
                <a:effectLst/>
                <a:uLnTx/>
                <a:uFillTx/>
                <a:latin typeface="Nuffield Sans" panose="020B0504050202040203" pitchFamily="34" charset="0"/>
              </a:rPr>
              <a:t>Check and Act</a:t>
            </a:r>
          </a:p>
        </p:txBody>
      </p:sp>
      <p:grpSp>
        <p:nvGrpSpPr>
          <p:cNvPr id="32" name="Group 31">
            <a:extLst>
              <a:ext uri="{FF2B5EF4-FFF2-40B4-BE49-F238E27FC236}">
                <a16:creationId xmlns:a16="http://schemas.microsoft.com/office/drawing/2014/main" id="{2027098C-A880-EB3D-D846-2166155971E6}"/>
              </a:ext>
            </a:extLst>
          </p:cNvPr>
          <p:cNvGrpSpPr/>
          <p:nvPr/>
        </p:nvGrpSpPr>
        <p:grpSpPr>
          <a:xfrm>
            <a:off x="2290504" y="3758302"/>
            <a:ext cx="1510988" cy="1510988"/>
            <a:chOff x="918217" y="4033749"/>
            <a:chExt cx="1510988" cy="1510988"/>
          </a:xfrm>
        </p:grpSpPr>
        <p:pic>
          <p:nvPicPr>
            <p:cNvPr id="1026" name="Picture 2" descr="problem identification Icon - Free PNG &amp; SVG 3240621 - Noun Project">
              <a:extLst>
                <a:ext uri="{FF2B5EF4-FFF2-40B4-BE49-F238E27FC236}">
                  <a16:creationId xmlns:a16="http://schemas.microsoft.com/office/drawing/2014/main" id="{35A6C415-CCE4-8ACC-71B4-65F989AFA05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18217" y="4033749"/>
              <a:ext cx="1510988" cy="15109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roblem identification Icon - Free PNG &amp; SVG 3240621 - Noun Project">
              <a:extLst>
                <a:ext uri="{FF2B5EF4-FFF2-40B4-BE49-F238E27FC236}">
                  <a16:creationId xmlns:a16="http://schemas.microsoft.com/office/drawing/2014/main" id="{7AE56C00-2ED1-F090-BC50-553432EB4E0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9209" t="13724" r="35437" b="44188"/>
            <a:stretch/>
          </p:blipFill>
          <p:spPr bwMode="auto">
            <a:xfrm>
              <a:off x="1350862" y="4222453"/>
              <a:ext cx="562079" cy="66907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urved Up Arrow 7"/>
          <p:cNvSpPr/>
          <p:nvPr/>
        </p:nvSpPr>
        <p:spPr>
          <a:xfrm rot="9873574" flipV="1">
            <a:off x="3119582" y="5134574"/>
            <a:ext cx="6836215" cy="1296213"/>
          </a:xfrm>
          <a:custGeom>
            <a:avLst/>
            <a:gdLst>
              <a:gd name="connsiteX0" fmla="*/ 6634772 w 6939140"/>
              <a:gd name="connsiteY0" fmla="*/ 0 h 1217473"/>
              <a:gd name="connsiteX1" fmla="*/ 6836215 w 6939140"/>
              <a:gd name="connsiteY1" fmla="*/ 304368 h 1217473"/>
              <a:gd name="connsiteX2" fmla="*/ 6684031 w 6939140"/>
              <a:gd name="connsiteY2" fmla="*/ 304368 h 1217473"/>
              <a:gd name="connsiteX3" fmla="*/ 4478563 w 6939140"/>
              <a:gd name="connsiteY3" fmla="*/ 1165956 h 1217473"/>
              <a:gd name="connsiteX4" fmla="*/ 3393477 w 6939140"/>
              <a:gd name="connsiteY4" fmla="*/ 1216130 h 1217473"/>
              <a:gd name="connsiteX5" fmla="*/ 6379663 w 6939140"/>
              <a:gd name="connsiteY5" fmla="*/ 304368 h 1217473"/>
              <a:gd name="connsiteX6" fmla="*/ 6227479 w 6939140"/>
              <a:gd name="connsiteY6" fmla="*/ 304368 h 1217473"/>
              <a:gd name="connsiteX7" fmla="*/ 6634772 w 6939140"/>
              <a:gd name="connsiteY7" fmla="*/ 0 h 1217473"/>
              <a:gd name="connsiteX0" fmla="*/ 3241294 w 6939140"/>
              <a:gd name="connsiteY0" fmla="*/ 1217473 h 1217473"/>
              <a:gd name="connsiteX1" fmla="*/ 0 w 6939140"/>
              <a:gd name="connsiteY1" fmla="*/ 0 h 1217473"/>
              <a:gd name="connsiteX2" fmla="*/ 304368 w 6939140"/>
              <a:gd name="connsiteY2" fmla="*/ 0 h 1217473"/>
              <a:gd name="connsiteX3" fmla="*/ 3545662 w 6939140"/>
              <a:gd name="connsiteY3" fmla="*/ 1217473 h 1217473"/>
              <a:gd name="connsiteX4" fmla="*/ 3241294 w 6939140"/>
              <a:gd name="connsiteY4" fmla="*/ 1217473 h 1217473"/>
              <a:gd name="connsiteX0" fmla="*/ 3393478 w 6939140"/>
              <a:gd name="connsiteY0" fmla="*/ 1216130 h 1217473"/>
              <a:gd name="connsiteX1" fmla="*/ 6379664 w 6939140"/>
              <a:gd name="connsiteY1" fmla="*/ 304368 h 1217473"/>
              <a:gd name="connsiteX2" fmla="*/ 6227479 w 6939140"/>
              <a:gd name="connsiteY2" fmla="*/ 304368 h 1217473"/>
              <a:gd name="connsiteX3" fmla="*/ 6634772 w 6939140"/>
              <a:gd name="connsiteY3" fmla="*/ 0 h 1217473"/>
              <a:gd name="connsiteX4" fmla="*/ 6836215 w 6939140"/>
              <a:gd name="connsiteY4" fmla="*/ 304368 h 1217473"/>
              <a:gd name="connsiteX5" fmla="*/ 6684031 w 6939140"/>
              <a:gd name="connsiteY5" fmla="*/ 304368 h 1217473"/>
              <a:gd name="connsiteX6" fmla="*/ 3545661 w 6939140"/>
              <a:gd name="connsiteY6" fmla="*/ 1217473 h 1217473"/>
              <a:gd name="connsiteX7" fmla="*/ 3241294 w 6939140"/>
              <a:gd name="connsiteY7" fmla="*/ 1217473 h 1217473"/>
              <a:gd name="connsiteX8" fmla="*/ 0 w 6939140"/>
              <a:gd name="connsiteY8" fmla="*/ 0 h 1217473"/>
              <a:gd name="connsiteX9" fmla="*/ 304368 w 6939140"/>
              <a:gd name="connsiteY9" fmla="*/ 0 h 1217473"/>
              <a:gd name="connsiteX10" fmla="*/ 3545662 w 6939140"/>
              <a:gd name="connsiteY10" fmla="*/ 1217473 h 1217473"/>
              <a:gd name="connsiteX0" fmla="*/ 6634772 w 6836215"/>
              <a:gd name="connsiteY0" fmla="*/ 49186 h 1266659"/>
              <a:gd name="connsiteX1" fmla="*/ 6836215 w 6836215"/>
              <a:gd name="connsiteY1" fmla="*/ 353554 h 1266659"/>
              <a:gd name="connsiteX2" fmla="*/ 6684031 w 6836215"/>
              <a:gd name="connsiteY2" fmla="*/ 353554 h 1266659"/>
              <a:gd name="connsiteX3" fmla="*/ 4478563 w 6836215"/>
              <a:gd name="connsiteY3" fmla="*/ 1215142 h 1266659"/>
              <a:gd name="connsiteX4" fmla="*/ 3393477 w 6836215"/>
              <a:gd name="connsiteY4" fmla="*/ 1265316 h 1266659"/>
              <a:gd name="connsiteX5" fmla="*/ 6379663 w 6836215"/>
              <a:gd name="connsiteY5" fmla="*/ 353554 h 1266659"/>
              <a:gd name="connsiteX6" fmla="*/ 6227479 w 6836215"/>
              <a:gd name="connsiteY6" fmla="*/ 353554 h 1266659"/>
              <a:gd name="connsiteX7" fmla="*/ 6634772 w 6836215"/>
              <a:gd name="connsiteY7" fmla="*/ 49186 h 1266659"/>
              <a:gd name="connsiteX0" fmla="*/ 3241294 w 6836215"/>
              <a:gd name="connsiteY0" fmla="*/ 1266659 h 1266659"/>
              <a:gd name="connsiteX1" fmla="*/ 0 w 6836215"/>
              <a:gd name="connsiteY1" fmla="*/ 49186 h 1266659"/>
              <a:gd name="connsiteX2" fmla="*/ 304368 w 6836215"/>
              <a:gd name="connsiteY2" fmla="*/ 49186 h 1266659"/>
              <a:gd name="connsiteX3" fmla="*/ 3545662 w 6836215"/>
              <a:gd name="connsiteY3" fmla="*/ 1266659 h 1266659"/>
              <a:gd name="connsiteX4" fmla="*/ 3241294 w 6836215"/>
              <a:gd name="connsiteY4" fmla="*/ 1266659 h 1266659"/>
              <a:gd name="connsiteX0" fmla="*/ 3393478 w 6836215"/>
              <a:gd name="connsiteY0" fmla="*/ 1265316 h 1266659"/>
              <a:gd name="connsiteX1" fmla="*/ 6379664 w 6836215"/>
              <a:gd name="connsiteY1" fmla="*/ 353554 h 1266659"/>
              <a:gd name="connsiteX2" fmla="*/ 6227479 w 6836215"/>
              <a:gd name="connsiteY2" fmla="*/ 353554 h 1266659"/>
              <a:gd name="connsiteX3" fmla="*/ 6634772 w 6836215"/>
              <a:gd name="connsiteY3" fmla="*/ 49186 h 1266659"/>
              <a:gd name="connsiteX4" fmla="*/ 6836215 w 6836215"/>
              <a:gd name="connsiteY4" fmla="*/ 353554 h 1266659"/>
              <a:gd name="connsiteX5" fmla="*/ 6684031 w 6836215"/>
              <a:gd name="connsiteY5" fmla="*/ 353554 h 1266659"/>
              <a:gd name="connsiteX6" fmla="*/ 3545661 w 6836215"/>
              <a:gd name="connsiteY6" fmla="*/ 1266659 h 1266659"/>
              <a:gd name="connsiteX7" fmla="*/ 3241294 w 6836215"/>
              <a:gd name="connsiteY7" fmla="*/ 1266659 h 1266659"/>
              <a:gd name="connsiteX8" fmla="*/ 0 w 6836215"/>
              <a:gd name="connsiteY8" fmla="*/ 49186 h 1266659"/>
              <a:gd name="connsiteX9" fmla="*/ 315488 w 6836215"/>
              <a:gd name="connsiteY9" fmla="*/ 0 h 1266659"/>
              <a:gd name="connsiteX10" fmla="*/ 3545662 w 6836215"/>
              <a:gd name="connsiteY10" fmla="*/ 1266659 h 1266659"/>
              <a:gd name="connsiteX0" fmla="*/ 6634772 w 6836215"/>
              <a:gd name="connsiteY0" fmla="*/ 56574 h 1274047"/>
              <a:gd name="connsiteX1" fmla="*/ 6836215 w 6836215"/>
              <a:gd name="connsiteY1" fmla="*/ 360942 h 1274047"/>
              <a:gd name="connsiteX2" fmla="*/ 6684031 w 6836215"/>
              <a:gd name="connsiteY2" fmla="*/ 360942 h 1274047"/>
              <a:gd name="connsiteX3" fmla="*/ 4478563 w 6836215"/>
              <a:gd name="connsiteY3" fmla="*/ 1222530 h 1274047"/>
              <a:gd name="connsiteX4" fmla="*/ 3393477 w 6836215"/>
              <a:gd name="connsiteY4" fmla="*/ 1272704 h 1274047"/>
              <a:gd name="connsiteX5" fmla="*/ 6379663 w 6836215"/>
              <a:gd name="connsiteY5" fmla="*/ 360942 h 1274047"/>
              <a:gd name="connsiteX6" fmla="*/ 6227479 w 6836215"/>
              <a:gd name="connsiteY6" fmla="*/ 360942 h 1274047"/>
              <a:gd name="connsiteX7" fmla="*/ 6634772 w 6836215"/>
              <a:gd name="connsiteY7" fmla="*/ 56574 h 1274047"/>
              <a:gd name="connsiteX0" fmla="*/ 3241294 w 6836215"/>
              <a:gd name="connsiteY0" fmla="*/ 1274047 h 1274047"/>
              <a:gd name="connsiteX1" fmla="*/ 0 w 6836215"/>
              <a:gd name="connsiteY1" fmla="*/ 56574 h 1274047"/>
              <a:gd name="connsiteX2" fmla="*/ 318386 w 6836215"/>
              <a:gd name="connsiteY2" fmla="*/ 0 h 1274047"/>
              <a:gd name="connsiteX3" fmla="*/ 3545662 w 6836215"/>
              <a:gd name="connsiteY3" fmla="*/ 1274047 h 1274047"/>
              <a:gd name="connsiteX4" fmla="*/ 3241294 w 6836215"/>
              <a:gd name="connsiteY4" fmla="*/ 1274047 h 1274047"/>
              <a:gd name="connsiteX0" fmla="*/ 3393478 w 6836215"/>
              <a:gd name="connsiteY0" fmla="*/ 1272704 h 1274047"/>
              <a:gd name="connsiteX1" fmla="*/ 6379664 w 6836215"/>
              <a:gd name="connsiteY1" fmla="*/ 360942 h 1274047"/>
              <a:gd name="connsiteX2" fmla="*/ 6227479 w 6836215"/>
              <a:gd name="connsiteY2" fmla="*/ 360942 h 1274047"/>
              <a:gd name="connsiteX3" fmla="*/ 6634772 w 6836215"/>
              <a:gd name="connsiteY3" fmla="*/ 56574 h 1274047"/>
              <a:gd name="connsiteX4" fmla="*/ 6836215 w 6836215"/>
              <a:gd name="connsiteY4" fmla="*/ 360942 h 1274047"/>
              <a:gd name="connsiteX5" fmla="*/ 6684031 w 6836215"/>
              <a:gd name="connsiteY5" fmla="*/ 360942 h 1274047"/>
              <a:gd name="connsiteX6" fmla="*/ 3545661 w 6836215"/>
              <a:gd name="connsiteY6" fmla="*/ 1274047 h 1274047"/>
              <a:gd name="connsiteX7" fmla="*/ 3241294 w 6836215"/>
              <a:gd name="connsiteY7" fmla="*/ 1274047 h 1274047"/>
              <a:gd name="connsiteX8" fmla="*/ 0 w 6836215"/>
              <a:gd name="connsiteY8" fmla="*/ 56574 h 1274047"/>
              <a:gd name="connsiteX9" fmla="*/ 315488 w 6836215"/>
              <a:gd name="connsiteY9" fmla="*/ 7388 h 1274047"/>
              <a:gd name="connsiteX10" fmla="*/ 3545662 w 6836215"/>
              <a:gd name="connsiteY10" fmla="*/ 1274047 h 1274047"/>
              <a:gd name="connsiteX0" fmla="*/ 6634772 w 6836215"/>
              <a:gd name="connsiteY0" fmla="*/ 87559 h 1305032"/>
              <a:gd name="connsiteX1" fmla="*/ 6836215 w 6836215"/>
              <a:gd name="connsiteY1" fmla="*/ 391927 h 1305032"/>
              <a:gd name="connsiteX2" fmla="*/ 6684031 w 6836215"/>
              <a:gd name="connsiteY2" fmla="*/ 391927 h 1305032"/>
              <a:gd name="connsiteX3" fmla="*/ 4478563 w 6836215"/>
              <a:gd name="connsiteY3" fmla="*/ 1253515 h 1305032"/>
              <a:gd name="connsiteX4" fmla="*/ 3393477 w 6836215"/>
              <a:gd name="connsiteY4" fmla="*/ 1303689 h 1305032"/>
              <a:gd name="connsiteX5" fmla="*/ 6379663 w 6836215"/>
              <a:gd name="connsiteY5" fmla="*/ 391927 h 1305032"/>
              <a:gd name="connsiteX6" fmla="*/ 6227479 w 6836215"/>
              <a:gd name="connsiteY6" fmla="*/ 391927 h 1305032"/>
              <a:gd name="connsiteX7" fmla="*/ 6634772 w 6836215"/>
              <a:gd name="connsiteY7" fmla="*/ 87559 h 1305032"/>
              <a:gd name="connsiteX0" fmla="*/ 3241294 w 6836215"/>
              <a:gd name="connsiteY0" fmla="*/ 1305032 h 1305032"/>
              <a:gd name="connsiteX1" fmla="*/ 0 w 6836215"/>
              <a:gd name="connsiteY1" fmla="*/ 87559 h 1305032"/>
              <a:gd name="connsiteX2" fmla="*/ 318386 w 6836215"/>
              <a:gd name="connsiteY2" fmla="*/ 30985 h 1305032"/>
              <a:gd name="connsiteX3" fmla="*/ 3545662 w 6836215"/>
              <a:gd name="connsiteY3" fmla="*/ 1305032 h 1305032"/>
              <a:gd name="connsiteX4" fmla="*/ 3241294 w 6836215"/>
              <a:gd name="connsiteY4" fmla="*/ 1305032 h 1305032"/>
              <a:gd name="connsiteX0" fmla="*/ 3393478 w 6836215"/>
              <a:gd name="connsiteY0" fmla="*/ 1303689 h 1305032"/>
              <a:gd name="connsiteX1" fmla="*/ 6379664 w 6836215"/>
              <a:gd name="connsiteY1" fmla="*/ 391927 h 1305032"/>
              <a:gd name="connsiteX2" fmla="*/ 6227479 w 6836215"/>
              <a:gd name="connsiteY2" fmla="*/ 391927 h 1305032"/>
              <a:gd name="connsiteX3" fmla="*/ 6634772 w 6836215"/>
              <a:gd name="connsiteY3" fmla="*/ 87559 h 1305032"/>
              <a:gd name="connsiteX4" fmla="*/ 6836215 w 6836215"/>
              <a:gd name="connsiteY4" fmla="*/ 391927 h 1305032"/>
              <a:gd name="connsiteX5" fmla="*/ 6684031 w 6836215"/>
              <a:gd name="connsiteY5" fmla="*/ 391927 h 1305032"/>
              <a:gd name="connsiteX6" fmla="*/ 3545661 w 6836215"/>
              <a:gd name="connsiteY6" fmla="*/ 1305032 h 1305032"/>
              <a:gd name="connsiteX7" fmla="*/ 3241294 w 6836215"/>
              <a:gd name="connsiteY7" fmla="*/ 1305032 h 1305032"/>
              <a:gd name="connsiteX8" fmla="*/ 0 w 6836215"/>
              <a:gd name="connsiteY8" fmla="*/ 87559 h 1305032"/>
              <a:gd name="connsiteX9" fmla="*/ 341121 w 6836215"/>
              <a:gd name="connsiteY9" fmla="*/ 0 h 1305032"/>
              <a:gd name="connsiteX10" fmla="*/ 3545662 w 6836215"/>
              <a:gd name="connsiteY10" fmla="*/ 1305032 h 1305032"/>
              <a:gd name="connsiteX0" fmla="*/ 6634772 w 6836215"/>
              <a:gd name="connsiteY0" fmla="*/ 87559 h 1305032"/>
              <a:gd name="connsiteX1" fmla="*/ 6836215 w 6836215"/>
              <a:gd name="connsiteY1" fmla="*/ 391927 h 1305032"/>
              <a:gd name="connsiteX2" fmla="*/ 6684031 w 6836215"/>
              <a:gd name="connsiteY2" fmla="*/ 391927 h 1305032"/>
              <a:gd name="connsiteX3" fmla="*/ 4478563 w 6836215"/>
              <a:gd name="connsiteY3" fmla="*/ 1253515 h 1305032"/>
              <a:gd name="connsiteX4" fmla="*/ 3393477 w 6836215"/>
              <a:gd name="connsiteY4" fmla="*/ 1303689 h 1305032"/>
              <a:gd name="connsiteX5" fmla="*/ 6379663 w 6836215"/>
              <a:gd name="connsiteY5" fmla="*/ 391927 h 1305032"/>
              <a:gd name="connsiteX6" fmla="*/ 6227479 w 6836215"/>
              <a:gd name="connsiteY6" fmla="*/ 391927 h 1305032"/>
              <a:gd name="connsiteX7" fmla="*/ 6634772 w 6836215"/>
              <a:gd name="connsiteY7" fmla="*/ 87559 h 1305032"/>
              <a:gd name="connsiteX0" fmla="*/ 3241294 w 6836215"/>
              <a:gd name="connsiteY0" fmla="*/ 1305032 h 1305032"/>
              <a:gd name="connsiteX1" fmla="*/ 0 w 6836215"/>
              <a:gd name="connsiteY1" fmla="*/ 87559 h 1305032"/>
              <a:gd name="connsiteX2" fmla="*/ 327086 w 6836215"/>
              <a:gd name="connsiteY2" fmla="*/ 8819 h 1305032"/>
              <a:gd name="connsiteX3" fmla="*/ 3545662 w 6836215"/>
              <a:gd name="connsiteY3" fmla="*/ 1305032 h 1305032"/>
              <a:gd name="connsiteX4" fmla="*/ 3241294 w 6836215"/>
              <a:gd name="connsiteY4" fmla="*/ 1305032 h 1305032"/>
              <a:gd name="connsiteX0" fmla="*/ 3393478 w 6836215"/>
              <a:gd name="connsiteY0" fmla="*/ 1303689 h 1305032"/>
              <a:gd name="connsiteX1" fmla="*/ 6379664 w 6836215"/>
              <a:gd name="connsiteY1" fmla="*/ 391927 h 1305032"/>
              <a:gd name="connsiteX2" fmla="*/ 6227479 w 6836215"/>
              <a:gd name="connsiteY2" fmla="*/ 391927 h 1305032"/>
              <a:gd name="connsiteX3" fmla="*/ 6634772 w 6836215"/>
              <a:gd name="connsiteY3" fmla="*/ 87559 h 1305032"/>
              <a:gd name="connsiteX4" fmla="*/ 6836215 w 6836215"/>
              <a:gd name="connsiteY4" fmla="*/ 391927 h 1305032"/>
              <a:gd name="connsiteX5" fmla="*/ 6684031 w 6836215"/>
              <a:gd name="connsiteY5" fmla="*/ 391927 h 1305032"/>
              <a:gd name="connsiteX6" fmla="*/ 3545661 w 6836215"/>
              <a:gd name="connsiteY6" fmla="*/ 1305032 h 1305032"/>
              <a:gd name="connsiteX7" fmla="*/ 3241294 w 6836215"/>
              <a:gd name="connsiteY7" fmla="*/ 1305032 h 1305032"/>
              <a:gd name="connsiteX8" fmla="*/ 0 w 6836215"/>
              <a:gd name="connsiteY8" fmla="*/ 87559 h 1305032"/>
              <a:gd name="connsiteX9" fmla="*/ 341121 w 6836215"/>
              <a:gd name="connsiteY9" fmla="*/ 0 h 1305032"/>
              <a:gd name="connsiteX10" fmla="*/ 3545662 w 6836215"/>
              <a:gd name="connsiteY10" fmla="*/ 1305032 h 1305032"/>
              <a:gd name="connsiteX0" fmla="*/ 6634772 w 6836215"/>
              <a:gd name="connsiteY0" fmla="*/ 78740 h 1296213"/>
              <a:gd name="connsiteX1" fmla="*/ 6836215 w 6836215"/>
              <a:gd name="connsiteY1" fmla="*/ 383108 h 1296213"/>
              <a:gd name="connsiteX2" fmla="*/ 6684031 w 6836215"/>
              <a:gd name="connsiteY2" fmla="*/ 383108 h 1296213"/>
              <a:gd name="connsiteX3" fmla="*/ 4478563 w 6836215"/>
              <a:gd name="connsiteY3" fmla="*/ 1244696 h 1296213"/>
              <a:gd name="connsiteX4" fmla="*/ 3393477 w 6836215"/>
              <a:gd name="connsiteY4" fmla="*/ 1294870 h 1296213"/>
              <a:gd name="connsiteX5" fmla="*/ 6379663 w 6836215"/>
              <a:gd name="connsiteY5" fmla="*/ 383108 h 1296213"/>
              <a:gd name="connsiteX6" fmla="*/ 6227479 w 6836215"/>
              <a:gd name="connsiteY6" fmla="*/ 383108 h 1296213"/>
              <a:gd name="connsiteX7" fmla="*/ 6634772 w 6836215"/>
              <a:gd name="connsiteY7" fmla="*/ 78740 h 1296213"/>
              <a:gd name="connsiteX0" fmla="*/ 3241294 w 6836215"/>
              <a:gd name="connsiteY0" fmla="*/ 1296213 h 1296213"/>
              <a:gd name="connsiteX1" fmla="*/ 0 w 6836215"/>
              <a:gd name="connsiteY1" fmla="*/ 78740 h 1296213"/>
              <a:gd name="connsiteX2" fmla="*/ 327086 w 6836215"/>
              <a:gd name="connsiteY2" fmla="*/ 0 h 1296213"/>
              <a:gd name="connsiteX3" fmla="*/ 3545662 w 6836215"/>
              <a:gd name="connsiteY3" fmla="*/ 1296213 h 1296213"/>
              <a:gd name="connsiteX4" fmla="*/ 3241294 w 6836215"/>
              <a:gd name="connsiteY4" fmla="*/ 1296213 h 1296213"/>
              <a:gd name="connsiteX0" fmla="*/ 3393478 w 6836215"/>
              <a:gd name="connsiteY0" fmla="*/ 1294870 h 1296213"/>
              <a:gd name="connsiteX1" fmla="*/ 6379664 w 6836215"/>
              <a:gd name="connsiteY1" fmla="*/ 383108 h 1296213"/>
              <a:gd name="connsiteX2" fmla="*/ 6227479 w 6836215"/>
              <a:gd name="connsiteY2" fmla="*/ 383108 h 1296213"/>
              <a:gd name="connsiteX3" fmla="*/ 6634772 w 6836215"/>
              <a:gd name="connsiteY3" fmla="*/ 78740 h 1296213"/>
              <a:gd name="connsiteX4" fmla="*/ 6836215 w 6836215"/>
              <a:gd name="connsiteY4" fmla="*/ 383108 h 1296213"/>
              <a:gd name="connsiteX5" fmla="*/ 6684031 w 6836215"/>
              <a:gd name="connsiteY5" fmla="*/ 383108 h 1296213"/>
              <a:gd name="connsiteX6" fmla="*/ 3545661 w 6836215"/>
              <a:gd name="connsiteY6" fmla="*/ 1296213 h 1296213"/>
              <a:gd name="connsiteX7" fmla="*/ 3241294 w 6836215"/>
              <a:gd name="connsiteY7" fmla="*/ 1296213 h 1296213"/>
              <a:gd name="connsiteX8" fmla="*/ 0 w 6836215"/>
              <a:gd name="connsiteY8" fmla="*/ 78740 h 1296213"/>
              <a:gd name="connsiteX9" fmla="*/ 327933 w 6836215"/>
              <a:gd name="connsiteY9" fmla="*/ 3059 h 1296213"/>
              <a:gd name="connsiteX10" fmla="*/ 3545662 w 6836215"/>
              <a:gd name="connsiteY10" fmla="*/ 1296213 h 1296213"/>
              <a:gd name="connsiteX0" fmla="*/ 6634772 w 6836215"/>
              <a:gd name="connsiteY0" fmla="*/ 78740 h 1296213"/>
              <a:gd name="connsiteX1" fmla="*/ 6836215 w 6836215"/>
              <a:gd name="connsiteY1" fmla="*/ 383108 h 1296213"/>
              <a:gd name="connsiteX2" fmla="*/ 6684031 w 6836215"/>
              <a:gd name="connsiteY2" fmla="*/ 383108 h 1296213"/>
              <a:gd name="connsiteX3" fmla="*/ 4478563 w 6836215"/>
              <a:gd name="connsiteY3" fmla="*/ 1244696 h 1296213"/>
              <a:gd name="connsiteX4" fmla="*/ 3393477 w 6836215"/>
              <a:gd name="connsiteY4" fmla="*/ 1294870 h 1296213"/>
              <a:gd name="connsiteX5" fmla="*/ 6379663 w 6836215"/>
              <a:gd name="connsiteY5" fmla="*/ 383108 h 1296213"/>
              <a:gd name="connsiteX6" fmla="*/ 6227479 w 6836215"/>
              <a:gd name="connsiteY6" fmla="*/ 383108 h 1296213"/>
              <a:gd name="connsiteX7" fmla="*/ 6634772 w 6836215"/>
              <a:gd name="connsiteY7" fmla="*/ 78740 h 1296213"/>
              <a:gd name="connsiteX0" fmla="*/ 3241294 w 6836215"/>
              <a:gd name="connsiteY0" fmla="*/ 1296213 h 1296213"/>
              <a:gd name="connsiteX1" fmla="*/ 0 w 6836215"/>
              <a:gd name="connsiteY1" fmla="*/ 78740 h 1296213"/>
              <a:gd name="connsiteX2" fmla="*/ 327086 w 6836215"/>
              <a:gd name="connsiteY2" fmla="*/ 0 h 1296213"/>
              <a:gd name="connsiteX3" fmla="*/ 3545662 w 6836215"/>
              <a:gd name="connsiteY3" fmla="*/ 1296213 h 1296213"/>
              <a:gd name="connsiteX4" fmla="*/ 3241294 w 6836215"/>
              <a:gd name="connsiteY4" fmla="*/ 1296213 h 1296213"/>
              <a:gd name="connsiteX0" fmla="*/ 3393478 w 6836215"/>
              <a:gd name="connsiteY0" fmla="*/ 1294870 h 1296213"/>
              <a:gd name="connsiteX1" fmla="*/ 6379664 w 6836215"/>
              <a:gd name="connsiteY1" fmla="*/ 383108 h 1296213"/>
              <a:gd name="connsiteX2" fmla="*/ 6227479 w 6836215"/>
              <a:gd name="connsiteY2" fmla="*/ 383108 h 1296213"/>
              <a:gd name="connsiteX3" fmla="*/ 6634772 w 6836215"/>
              <a:gd name="connsiteY3" fmla="*/ 78740 h 1296213"/>
              <a:gd name="connsiteX4" fmla="*/ 6836215 w 6836215"/>
              <a:gd name="connsiteY4" fmla="*/ 383108 h 1296213"/>
              <a:gd name="connsiteX5" fmla="*/ 6684031 w 6836215"/>
              <a:gd name="connsiteY5" fmla="*/ 383108 h 1296213"/>
              <a:gd name="connsiteX6" fmla="*/ 3545661 w 6836215"/>
              <a:gd name="connsiteY6" fmla="*/ 1296213 h 1296213"/>
              <a:gd name="connsiteX7" fmla="*/ 3241294 w 6836215"/>
              <a:gd name="connsiteY7" fmla="*/ 1296213 h 1296213"/>
              <a:gd name="connsiteX8" fmla="*/ 0 w 6836215"/>
              <a:gd name="connsiteY8" fmla="*/ 78740 h 1296213"/>
              <a:gd name="connsiteX9" fmla="*/ 327933 w 6836215"/>
              <a:gd name="connsiteY9" fmla="*/ 3059 h 1296213"/>
              <a:gd name="connsiteX10" fmla="*/ 3545662 w 6836215"/>
              <a:gd name="connsiteY10" fmla="*/ 1296213 h 1296213"/>
              <a:gd name="connsiteX0" fmla="*/ 6634772 w 6836215"/>
              <a:gd name="connsiteY0" fmla="*/ 78740 h 1296213"/>
              <a:gd name="connsiteX1" fmla="*/ 6836215 w 6836215"/>
              <a:gd name="connsiteY1" fmla="*/ 383108 h 1296213"/>
              <a:gd name="connsiteX2" fmla="*/ 6684031 w 6836215"/>
              <a:gd name="connsiteY2" fmla="*/ 383108 h 1296213"/>
              <a:gd name="connsiteX3" fmla="*/ 4478563 w 6836215"/>
              <a:gd name="connsiteY3" fmla="*/ 1244696 h 1296213"/>
              <a:gd name="connsiteX4" fmla="*/ 3393477 w 6836215"/>
              <a:gd name="connsiteY4" fmla="*/ 1294870 h 1296213"/>
              <a:gd name="connsiteX5" fmla="*/ 6379663 w 6836215"/>
              <a:gd name="connsiteY5" fmla="*/ 383108 h 1296213"/>
              <a:gd name="connsiteX6" fmla="*/ 6227479 w 6836215"/>
              <a:gd name="connsiteY6" fmla="*/ 383108 h 1296213"/>
              <a:gd name="connsiteX7" fmla="*/ 6634772 w 6836215"/>
              <a:gd name="connsiteY7" fmla="*/ 78740 h 1296213"/>
              <a:gd name="connsiteX0" fmla="*/ 3241294 w 6836215"/>
              <a:gd name="connsiteY0" fmla="*/ 1296213 h 1296213"/>
              <a:gd name="connsiteX1" fmla="*/ 0 w 6836215"/>
              <a:gd name="connsiteY1" fmla="*/ 78740 h 1296213"/>
              <a:gd name="connsiteX2" fmla="*/ 327086 w 6836215"/>
              <a:gd name="connsiteY2" fmla="*/ 0 h 1296213"/>
              <a:gd name="connsiteX3" fmla="*/ 3545662 w 6836215"/>
              <a:gd name="connsiteY3" fmla="*/ 1296213 h 1296213"/>
              <a:gd name="connsiteX4" fmla="*/ 3241294 w 6836215"/>
              <a:gd name="connsiteY4" fmla="*/ 1296213 h 1296213"/>
              <a:gd name="connsiteX0" fmla="*/ 3393478 w 6836215"/>
              <a:gd name="connsiteY0" fmla="*/ 1294870 h 1296213"/>
              <a:gd name="connsiteX1" fmla="*/ 6379664 w 6836215"/>
              <a:gd name="connsiteY1" fmla="*/ 383108 h 1296213"/>
              <a:gd name="connsiteX2" fmla="*/ 6227479 w 6836215"/>
              <a:gd name="connsiteY2" fmla="*/ 383108 h 1296213"/>
              <a:gd name="connsiteX3" fmla="*/ 6634772 w 6836215"/>
              <a:gd name="connsiteY3" fmla="*/ 78740 h 1296213"/>
              <a:gd name="connsiteX4" fmla="*/ 6836215 w 6836215"/>
              <a:gd name="connsiteY4" fmla="*/ 383108 h 1296213"/>
              <a:gd name="connsiteX5" fmla="*/ 6684031 w 6836215"/>
              <a:gd name="connsiteY5" fmla="*/ 383108 h 1296213"/>
              <a:gd name="connsiteX6" fmla="*/ 3545661 w 6836215"/>
              <a:gd name="connsiteY6" fmla="*/ 1296213 h 1296213"/>
              <a:gd name="connsiteX7" fmla="*/ 3241294 w 6836215"/>
              <a:gd name="connsiteY7" fmla="*/ 1296213 h 1296213"/>
              <a:gd name="connsiteX8" fmla="*/ 0 w 6836215"/>
              <a:gd name="connsiteY8" fmla="*/ 78740 h 1296213"/>
              <a:gd name="connsiteX9" fmla="*/ 327933 w 6836215"/>
              <a:gd name="connsiteY9" fmla="*/ 3059 h 1296213"/>
              <a:gd name="connsiteX10" fmla="*/ 3545662 w 6836215"/>
              <a:gd name="connsiteY10" fmla="*/ 1296213 h 12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6215" h="1296213" stroke="0" extrusionOk="0">
                <a:moveTo>
                  <a:pt x="6634772" y="78740"/>
                </a:moveTo>
                <a:lnTo>
                  <a:pt x="6836215" y="383108"/>
                </a:lnTo>
                <a:lnTo>
                  <a:pt x="6684031" y="383108"/>
                </a:lnTo>
                <a:cubicBezTo>
                  <a:pt x="6400610" y="795414"/>
                  <a:pt x="5564277" y="1122135"/>
                  <a:pt x="4478563" y="1244696"/>
                </a:cubicBezTo>
                <a:cubicBezTo>
                  <a:pt x="4127040" y="1284378"/>
                  <a:pt x="3760127" y="1301344"/>
                  <a:pt x="3393477" y="1294870"/>
                </a:cubicBezTo>
                <a:cubicBezTo>
                  <a:pt x="4813476" y="1269800"/>
                  <a:pt x="6024271" y="900112"/>
                  <a:pt x="6379663" y="383108"/>
                </a:cubicBezTo>
                <a:lnTo>
                  <a:pt x="6227479" y="383108"/>
                </a:lnTo>
                <a:lnTo>
                  <a:pt x="6634772" y="78740"/>
                </a:lnTo>
                <a:close/>
              </a:path>
              <a:path w="6836215" h="1296213" fill="darkenLess" stroke="0" extrusionOk="0">
                <a:moveTo>
                  <a:pt x="3241294" y="1296213"/>
                </a:moveTo>
                <a:cubicBezTo>
                  <a:pt x="1451177" y="1296213"/>
                  <a:pt x="0" y="751132"/>
                  <a:pt x="0" y="78740"/>
                </a:cubicBezTo>
                <a:lnTo>
                  <a:pt x="327086" y="0"/>
                </a:lnTo>
                <a:cubicBezTo>
                  <a:pt x="327086" y="672392"/>
                  <a:pt x="1755545" y="1296213"/>
                  <a:pt x="3545662" y="1296213"/>
                </a:cubicBezTo>
                <a:lnTo>
                  <a:pt x="3241294" y="1296213"/>
                </a:lnTo>
                <a:close/>
              </a:path>
              <a:path w="6836215" h="1296213" fill="none" extrusionOk="0">
                <a:moveTo>
                  <a:pt x="3393478" y="1294870"/>
                </a:moveTo>
                <a:cubicBezTo>
                  <a:pt x="4813477" y="1269800"/>
                  <a:pt x="6024272" y="900112"/>
                  <a:pt x="6379664" y="383108"/>
                </a:cubicBezTo>
                <a:lnTo>
                  <a:pt x="6227479" y="383108"/>
                </a:lnTo>
                <a:lnTo>
                  <a:pt x="6634772" y="78740"/>
                </a:lnTo>
                <a:lnTo>
                  <a:pt x="6836215" y="383108"/>
                </a:lnTo>
                <a:lnTo>
                  <a:pt x="6684031" y="383108"/>
                </a:lnTo>
                <a:cubicBezTo>
                  <a:pt x="6314525" y="920645"/>
                  <a:pt x="5023686" y="1296213"/>
                  <a:pt x="3545661" y="1296213"/>
                </a:cubicBezTo>
                <a:lnTo>
                  <a:pt x="3241294" y="1296213"/>
                </a:lnTo>
                <a:cubicBezTo>
                  <a:pt x="1451177" y="1296213"/>
                  <a:pt x="0" y="751132"/>
                  <a:pt x="0" y="78740"/>
                </a:cubicBezTo>
                <a:cubicBezTo>
                  <a:pt x="101456" y="78740"/>
                  <a:pt x="224160" y="18521"/>
                  <a:pt x="327933" y="3059"/>
                </a:cubicBezTo>
                <a:cubicBezTo>
                  <a:pt x="327933" y="675451"/>
                  <a:pt x="1755545" y="1296213"/>
                  <a:pt x="3545662" y="1296213"/>
                </a:cubicBezTo>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Curved Up Arrow 7"/>
          <p:cNvSpPr/>
          <p:nvPr/>
        </p:nvSpPr>
        <p:spPr>
          <a:xfrm rot="20714991" flipV="1">
            <a:off x="3959859" y="1483304"/>
            <a:ext cx="3008790" cy="559702"/>
          </a:xfrm>
          <a:custGeom>
            <a:avLst/>
            <a:gdLst>
              <a:gd name="connsiteX0" fmla="*/ 6634772 w 6939140"/>
              <a:gd name="connsiteY0" fmla="*/ 0 h 1217473"/>
              <a:gd name="connsiteX1" fmla="*/ 6836215 w 6939140"/>
              <a:gd name="connsiteY1" fmla="*/ 304368 h 1217473"/>
              <a:gd name="connsiteX2" fmla="*/ 6684031 w 6939140"/>
              <a:gd name="connsiteY2" fmla="*/ 304368 h 1217473"/>
              <a:gd name="connsiteX3" fmla="*/ 4478563 w 6939140"/>
              <a:gd name="connsiteY3" fmla="*/ 1165956 h 1217473"/>
              <a:gd name="connsiteX4" fmla="*/ 3393477 w 6939140"/>
              <a:gd name="connsiteY4" fmla="*/ 1216130 h 1217473"/>
              <a:gd name="connsiteX5" fmla="*/ 6379663 w 6939140"/>
              <a:gd name="connsiteY5" fmla="*/ 304368 h 1217473"/>
              <a:gd name="connsiteX6" fmla="*/ 6227479 w 6939140"/>
              <a:gd name="connsiteY6" fmla="*/ 304368 h 1217473"/>
              <a:gd name="connsiteX7" fmla="*/ 6634772 w 6939140"/>
              <a:gd name="connsiteY7" fmla="*/ 0 h 1217473"/>
              <a:gd name="connsiteX0" fmla="*/ 3241294 w 6939140"/>
              <a:gd name="connsiteY0" fmla="*/ 1217473 h 1217473"/>
              <a:gd name="connsiteX1" fmla="*/ 0 w 6939140"/>
              <a:gd name="connsiteY1" fmla="*/ 0 h 1217473"/>
              <a:gd name="connsiteX2" fmla="*/ 304368 w 6939140"/>
              <a:gd name="connsiteY2" fmla="*/ 0 h 1217473"/>
              <a:gd name="connsiteX3" fmla="*/ 3545662 w 6939140"/>
              <a:gd name="connsiteY3" fmla="*/ 1217473 h 1217473"/>
              <a:gd name="connsiteX4" fmla="*/ 3241294 w 6939140"/>
              <a:gd name="connsiteY4" fmla="*/ 1217473 h 1217473"/>
              <a:gd name="connsiteX0" fmla="*/ 3393478 w 6939140"/>
              <a:gd name="connsiteY0" fmla="*/ 1216130 h 1217473"/>
              <a:gd name="connsiteX1" fmla="*/ 6379664 w 6939140"/>
              <a:gd name="connsiteY1" fmla="*/ 304368 h 1217473"/>
              <a:gd name="connsiteX2" fmla="*/ 6227479 w 6939140"/>
              <a:gd name="connsiteY2" fmla="*/ 304368 h 1217473"/>
              <a:gd name="connsiteX3" fmla="*/ 6634772 w 6939140"/>
              <a:gd name="connsiteY3" fmla="*/ 0 h 1217473"/>
              <a:gd name="connsiteX4" fmla="*/ 6836215 w 6939140"/>
              <a:gd name="connsiteY4" fmla="*/ 304368 h 1217473"/>
              <a:gd name="connsiteX5" fmla="*/ 6684031 w 6939140"/>
              <a:gd name="connsiteY5" fmla="*/ 304368 h 1217473"/>
              <a:gd name="connsiteX6" fmla="*/ 3545661 w 6939140"/>
              <a:gd name="connsiteY6" fmla="*/ 1217473 h 1217473"/>
              <a:gd name="connsiteX7" fmla="*/ 3241294 w 6939140"/>
              <a:gd name="connsiteY7" fmla="*/ 1217473 h 1217473"/>
              <a:gd name="connsiteX8" fmla="*/ 0 w 6939140"/>
              <a:gd name="connsiteY8" fmla="*/ 0 h 1217473"/>
              <a:gd name="connsiteX9" fmla="*/ 304368 w 6939140"/>
              <a:gd name="connsiteY9" fmla="*/ 0 h 1217473"/>
              <a:gd name="connsiteX10" fmla="*/ 3545662 w 6939140"/>
              <a:gd name="connsiteY10" fmla="*/ 1217473 h 1217473"/>
              <a:gd name="connsiteX0" fmla="*/ 6634772 w 6836215"/>
              <a:gd name="connsiteY0" fmla="*/ 49186 h 1266659"/>
              <a:gd name="connsiteX1" fmla="*/ 6836215 w 6836215"/>
              <a:gd name="connsiteY1" fmla="*/ 353554 h 1266659"/>
              <a:gd name="connsiteX2" fmla="*/ 6684031 w 6836215"/>
              <a:gd name="connsiteY2" fmla="*/ 353554 h 1266659"/>
              <a:gd name="connsiteX3" fmla="*/ 4478563 w 6836215"/>
              <a:gd name="connsiteY3" fmla="*/ 1215142 h 1266659"/>
              <a:gd name="connsiteX4" fmla="*/ 3393477 w 6836215"/>
              <a:gd name="connsiteY4" fmla="*/ 1265316 h 1266659"/>
              <a:gd name="connsiteX5" fmla="*/ 6379663 w 6836215"/>
              <a:gd name="connsiteY5" fmla="*/ 353554 h 1266659"/>
              <a:gd name="connsiteX6" fmla="*/ 6227479 w 6836215"/>
              <a:gd name="connsiteY6" fmla="*/ 353554 h 1266659"/>
              <a:gd name="connsiteX7" fmla="*/ 6634772 w 6836215"/>
              <a:gd name="connsiteY7" fmla="*/ 49186 h 1266659"/>
              <a:gd name="connsiteX0" fmla="*/ 3241294 w 6836215"/>
              <a:gd name="connsiteY0" fmla="*/ 1266659 h 1266659"/>
              <a:gd name="connsiteX1" fmla="*/ 0 w 6836215"/>
              <a:gd name="connsiteY1" fmla="*/ 49186 h 1266659"/>
              <a:gd name="connsiteX2" fmla="*/ 304368 w 6836215"/>
              <a:gd name="connsiteY2" fmla="*/ 49186 h 1266659"/>
              <a:gd name="connsiteX3" fmla="*/ 3545662 w 6836215"/>
              <a:gd name="connsiteY3" fmla="*/ 1266659 h 1266659"/>
              <a:gd name="connsiteX4" fmla="*/ 3241294 w 6836215"/>
              <a:gd name="connsiteY4" fmla="*/ 1266659 h 1266659"/>
              <a:gd name="connsiteX0" fmla="*/ 3393478 w 6836215"/>
              <a:gd name="connsiteY0" fmla="*/ 1265316 h 1266659"/>
              <a:gd name="connsiteX1" fmla="*/ 6379664 w 6836215"/>
              <a:gd name="connsiteY1" fmla="*/ 353554 h 1266659"/>
              <a:gd name="connsiteX2" fmla="*/ 6227479 w 6836215"/>
              <a:gd name="connsiteY2" fmla="*/ 353554 h 1266659"/>
              <a:gd name="connsiteX3" fmla="*/ 6634772 w 6836215"/>
              <a:gd name="connsiteY3" fmla="*/ 49186 h 1266659"/>
              <a:gd name="connsiteX4" fmla="*/ 6836215 w 6836215"/>
              <a:gd name="connsiteY4" fmla="*/ 353554 h 1266659"/>
              <a:gd name="connsiteX5" fmla="*/ 6684031 w 6836215"/>
              <a:gd name="connsiteY5" fmla="*/ 353554 h 1266659"/>
              <a:gd name="connsiteX6" fmla="*/ 3545661 w 6836215"/>
              <a:gd name="connsiteY6" fmla="*/ 1266659 h 1266659"/>
              <a:gd name="connsiteX7" fmla="*/ 3241294 w 6836215"/>
              <a:gd name="connsiteY7" fmla="*/ 1266659 h 1266659"/>
              <a:gd name="connsiteX8" fmla="*/ 0 w 6836215"/>
              <a:gd name="connsiteY8" fmla="*/ 49186 h 1266659"/>
              <a:gd name="connsiteX9" fmla="*/ 315488 w 6836215"/>
              <a:gd name="connsiteY9" fmla="*/ 0 h 1266659"/>
              <a:gd name="connsiteX10" fmla="*/ 3545662 w 6836215"/>
              <a:gd name="connsiteY10" fmla="*/ 1266659 h 1266659"/>
              <a:gd name="connsiteX0" fmla="*/ 6634772 w 6836215"/>
              <a:gd name="connsiteY0" fmla="*/ 56574 h 1274047"/>
              <a:gd name="connsiteX1" fmla="*/ 6836215 w 6836215"/>
              <a:gd name="connsiteY1" fmla="*/ 360942 h 1274047"/>
              <a:gd name="connsiteX2" fmla="*/ 6684031 w 6836215"/>
              <a:gd name="connsiteY2" fmla="*/ 360942 h 1274047"/>
              <a:gd name="connsiteX3" fmla="*/ 4478563 w 6836215"/>
              <a:gd name="connsiteY3" fmla="*/ 1222530 h 1274047"/>
              <a:gd name="connsiteX4" fmla="*/ 3393477 w 6836215"/>
              <a:gd name="connsiteY4" fmla="*/ 1272704 h 1274047"/>
              <a:gd name="connsiteX5" fmla="*/ 6379663 w 6836215"/>
              <a:gd name="connsiteY5" fmla="*/ 360942 h 1274047"/>
              <a:gd name="connsiteX6" fmla="*/ 6227479 w 6836215"/>
              <a:gd name="connsiteY6" fmla="*/ 360942 h 1274047"/>
              <a:gd name="connsiteX7" fmla="*/ 6634772 w 6836215"/>
              <a:gd name="connsiteY7" fmla="*/ 56574 h 1274047"/>
              <a:gd name="connsiteX0" fmla="*/ 3241294 w 6836215"/>
              <a:gd name="connsiteY0" fmla="*/ 1274047 h 1274047"/>
              <a:gd name="connsiteX1" fmla="*/ 0 w 6836215"/>
              <a:gd name="connsiteY1" fmla="*/ 56574 h 1274047"/>
              <a:gd name="connsiteX2" fmla="*/ 318386 w 6836215"/>
              <a:gd name="connsiteY2" fmla="*/ 0 h 1274047"/>
              <a:gd name="connsiteX3" fmla="*/ 3545662 w 6836215"/>
              <a:gd name="connsiteY3" fmla="*/ 1274047 h 1274047"/>
              <a:gd name="connsiteX4" fmla="*/ 3241294 w 6836215"/>
              <a:gd name="connsiteY4" fmla="*/ 1274047 h 1274047"/>
              <a:gd name="connsiteX0" fmla="*/ 3393478 w 6836215"/>
              <a:gd name="connsiteY0" fmla="*/ 1272704 h 1274047"/>
              <a:gd name="connsiteX1" fmla="*/ 6379664 w 6836215"/>
              <a:gd name="connsiteY1" fmla="*/ 360942 h 1274047"/>
              <a:gd name="connsiteX2" fmla="*/ 6227479 w 6836215"/>
              <a:gd name="connsiteY2" fmla="*/ 360942 h 1274047"/>
              <a:gd name="connsiteX3" fmla="*/ 6634772 w 6836215"/>
              <a:gd name="connsiteY3" fmla="*/ 56574 h 1274047"/>
              <a:gd name="connsiteX4" fmla="*/ 6836215 w 6836215"/>
              <a:gd name="connsiteY4" fmla="*/ 360942 h 1274047"/>
              <a:gd name="connsiteX5" fmla="*/ 6684031 w 6836215"/>
              <a:gd name="connsiteY5" fmla="*/ 360942 h 1274047"/>
              <a:gd name="connsiteX6" fmla="*/ 3545661 w 6836215"/>
              <a:gd name="connsiteY6" fmla="*/ 1274047 h 1274047"/>
              <a:gd name="connsiteX7" fmla="*/ 3241294 w 6836215"/>
              <a:gd name="connsiteY7" fmla="*/ 1274047 h 1274047"/>
              <a:gd name="connsiteX8" fmla="*/ 0 w 6836215"/>
              <a:gd name="connsiteY8" fmla="*/ 56574 h 1274047"/>
              <a:gd name="connsiteX9" fmla="*/ 315488 w 6836215"/>
              <a:gd name="connsiteY9" fmla="*/ 7388 h 1274047"/>
              <a:gd name="connsiteX10" fmla="*/ 3545662 w 6836215"/>
              <a:gd name="connsiteY10" fmla="*/ 1274047 h 1274047"/>
              <a:gd name="connsiteX0" fmla="*/ 6634772 w 6836215"/>
              <a:gd name="connsiteY0" fmla="*/ 87559 h 1305032"/>
              <a:gd name="connsiteX1" fmla="*/ 6836215 w 6836215"/>
              <a:gd name="connsiteY1" fmla="*/ 391927 h 1305032"/>
              <a:gd name="connsiteX2" fmla="*/ 6684031 w 6836215"/>
              <a:gd name="connsiteY2" fmla="*/ 391927 h 1305032"/>
              <a:gd name="connsiteX3" fmla="*/ 4478563 w 6836215"/>
              <a:gd name="connsiteY3" fmla="*/ 1253515 h 1305032"/>
              <a:gd name="connsiteX4" fmla="*/ 3393477 w 6836215"/>
              <a:gd name="connsiteY4" fmla="*/ 1303689 h 1305032"/>
              <a:gd name="connsiteX5" fmla="*/ 6379663 w 6836215"/>
              <a:gd name="connsiteY5" fmla="*/ 391927 h 1305032"/>
              <a:gd name="connsiteX6" fmla="*/ 6227479 w 6836215"/>
              <a:gd name="connsiteY6" fmla="*/ 391927 h 1305032"/>
              <a:gd name="connsiteX7" fmla="*/ 6634772 w 6836215"/>
              <a:gd name="connsiteY7" fmla="*/ 87559 h 1305032"/>
              <a:gd name="connsiteX0" fmla="*/ 3241294 w 6836215"/>
              <a:gd name="connsiteY0" fmla="*/ 1305032 h 1305032"/>
              <a:gd name="connsiteX1" fmla="*/ 0 w 6836215"/>
              <a:gd name="connsiteY1" fmla="*/ 87559 h 1305032"/>
              <a:gd name="connsiteX2" fmla="*/ 318386 w 6836215"/>
              <a:gd name="connsiteY2" fmla="*/ 30985 h 1305032"/>
              <a:gd name="connsiteX3" fmla="*/ 3545662 w 6836215"/>
              <a:gd name="connsiteY3" fmla="*/ 1305032 h 1305032"/>
              <a:gd name="connsiteX4" fmla="*/ 3241294 w 6836215"/>
              <a:gd name="connsiteY4" fmla="*/ 1305032 h 1305032"/>
              <a:gd name="connsiteX0" fmla="*/ 3393478 w 6836215"/>
              <a:gd name="connsiteY0" fmla="*/ 1303689 h 1305032"/>
              <a:gd name="connsiteX1" fmla="*/ 6379664 w 6836215"/>
              <a:gd name="connsiteY1" fmla="*/ 391927 h 1305032"/>
              <a:gd name="connsiteX2" fmla="*/ 6227479 w 6836215"/>
              <a:gd name="connsiteY2" fmla="*/ 391927 h 1305032"/>
              <a:gd name="connsiteX3" fmla="*/ 6634772 w 6836215"/>
              <a:gd name="connsiteY3" fmla="*/ 87559 h 1305032"/>
              <a:gd name="connsiteX4" fmla="*/ 6836215 w 6836215"/>
              <a:gd name="connsiteY4" fmla="*/ 391927 h 1305032"/>
              <a:gd name="connsiteX5" fmla="*/ 6684031 w 6836215"/>
              <a:gd name="connsiteY5" fmla="*/ 391927 h 1305032"/>
              <a:gd name="connsiteX6" fmla="*/ 3545661 w 6836215"/>
              <a:gd name="connsiteY6" fmla="*/ 1305032 h 1305032"/>
              <a:gd name="connsiteX7" fmla="*/ 3241294 w 6836215"/>
              <a:gd name="connsiteY7" fmla="*/ 1305032 h 1305032"/>
              <a:gd name="connsiteX8" fmla="*/ 0 w 6836215"/>
              <a:gd name="connsiteY8" fmla="*/ 87559 h 1305032"/>
              <a:gd name="connsiteX9" fmla="*/ 341121 w 6836215"/>
              <a:gd name="connsiteY9" fmla="*/ 0 h 1305032"/>
              <a:gd name="connsiteX10" fmla="*/ 3545662 w 6836215"/>
              <a:gd name="connsiteY10" fmla="*/ 1305032 h 1305032"/>
              <a:gd name="connsiteX0" fmla="*/ 6634772 w 6836215"/>
              <a:gd name="connsiteY0" fmla="*/ 87559 h 1305032"/>
              <a:gd name="connsiteX1" fmla="*/ 6836215 w 6836215"/>
              <a:gd name="connsiteY1" fmla="*/ 391927 h 1305032"/>
              <a:gd name="connsiteX2" fmla="*/ 6684031 w 6836215"/>
              <a:gd name="connsiteY2" fmla="*/ 391927 h 1305032"/>
              <a:gd name="connsiteX3" fmla="*/ 4478563 w 6836215"/>
              <a:gd name="connsiteY3" fmla="*/ 1253515 h 1305032"/>
              <a:gd name="connsiteX4" fmla="*/ 3393477 w 6836215"/>
              <a:gd name="connsiteY4" fmla="*/ 1303689 h 1305032"/>
              <a:gd name="connsiteX5" fmla="*/ 6379663 w 6836215"/>
              <a:gd name="connsiteY5" fmla="*/ 391927 h 1305032"/>
              <a:gd name="connsiteX6" fmla="*/ 6227479 w 6836215"/>
              <a:gd name="connsiteY6" fmla="*/ 391927 h 1305032"/>
              <a:gd name="connsiteX7" fmla="*/ 6634772 w 6836215"/>
              <a:gd name="connsiteY7" fmla="*/ 87559 h 1305032"/>
              <a:gd name="connsiteX0" fmla="*/ 3241294 w 6836215"/>
              <a:gd name="connsiteY0" fmla="*/ 1305032 h 1305032"/>
              <a:gd name="connsiteX1" fmla="*/ 0 w 6836215"/>
              <a:gd name="connsiteY1" fmla="*/ 87559 h 1305032"/>
              <a:gd name="connsiteX2" fmla="*/ 327086 w 6836215"/>
              <a:gd name="connsiteY2" fmla="*/ 8819 h 1305032"/>
              <a:gd name="connsiteX3" fmla="*/ 3545662 w 6836215"/>
              <a:gd name="connsiteY3" fmla="*/ 1305032 h 1305032"/>
              <a:gd name="connsiteX4" fmla="*/ 3241294 w 6836215"/>
              <a:gd name="connsiteY4" fmla="*/ 1305032 h 1305032"/>
              <a:gd name="connsiteX0" fmla="*/ 3393478 w 6836215"/>
              <a:gd name="connsiteY0" fmla="*/ 1303689 h 1305032"/>
              <a:gd name="connsiteX1" fmla="*/ 6379664 w 6836215"/>
              <a:gd name="connsiteY1" fmla="*/ 391927 h 1305032"/>
              <a:gd name="connsiteX2" fmla="*/ 6227479 w 6836215"/>
              <a:gd name="connsiteY2" fmla="*/ 391927 h 1305032"/>
              <a:gd name="connsiteX3" fmla="*/ 6634772 w 6836215"/>
              <a:gd name="connsiteY3" fmla="*/ 87559 h 1305032"/>
              <a:gd name="connsiteX4" fmla="*/ 6836215 w 6836215"/>
              <a:gd name="connsiteY4" fmla="*/ 391927 h 1305032"/>
              <a:gd name="connsiteX5" fmla="*/ 6684031 w 6836215"/>
              <a:gd name="connsiteY5" fmla="*/ 391927 h 1305032"/>
              <a:gd name="connsiteX6" fmla="*/ 3545661 w 6836215"/>
              <a:gd name="connsiteY6" fmla="*/ 1305032 h 1305032"/>
              <a:gd name="connsiteX7" fmla="*/ 3241294 w 6836215"/>
              <a:gd name="connsiteY7" fmla="*/ 1305032 h 1305032"/>
              <a:gd name="connsiteX8" fmla="*/ 0 w 6836215"/>
              <a:gd name="connsiteY8" fmla="*/ 87559 h 1305032"/>
              <a:gd name="connsiteX9" fmla="*/ 341121 w 6836215"/>
              <a:gd name="connsiteY9" fmla="*/ 0 h 1305032"/>
              <a:gd name="connsiteX10" fmla="*/ 3545662 w 6836215"/>
              <a:gd name="connsiteY10" fmla="*/ 1305032 h 1305032"/>
              <a:gd name="connsiteX0" fmla="*/ 6634772 w 6836215"/>
              <a:gd name="connsiteY0" fmla="*/ 78740 h 1296213"/>
              <a:gd name="connsiteX1" fmla="*/ 6836215 w 6836215"/>
              <a:gd name="connsiteY1" fmla="*/ 383108 h 1296213"/>
              <a:gd name="connsiteX2" fmla="*/ 6684031 w 6836215"/>
              <a:gd name="connsiteY2" fmla="*/ 383108 h 1296213"/>
              <a:gd name="connsiteX3" fmla="*/ 4478563 w 6836215"/>
              <a:gd name="connsiteY3" fmla="*/ 1244696 h 1296213"/>
              <a:gd name="connsiteX4" fmla="*/ 3393477 w 6836215"/>
              <a:gd name="connsiteY4" fmla="*/ 1294870 h 1296213"/>
              <a:gd name="connsiteX5" fmla="*/ 6379663 w 6836215"/>
              <a:gd name="connsiteY5" fmla="*/ 383108 h 1296213"/>
              <a:gd name="connsiteX6" fmla="*/ 6227479 w 6836215"/>
              <a:gd name="connsiteY6" fmla="*/ 383108 h 1296213"/>
              <a:gd name="connsiteX7" fmla="*/ 6634772 w 6836215"/>
              <a:gd name="connsiteY7" fmla="*/ 78740 h 1296213"/>
              <a:gd name="connsiteX0" fmla="*/ 3241294 w 6836215"/>
              <a:gd name="connsiteY0" fmla="*/ 1296213 h 1296213"/>
              <a:gd name="connsiteX1" fmla="*/ 0 w 6836215"/>
              <a:gd name="connsiteY1" fmla="*/ 78740 h 1296213"/>
              <a:gd name="connsiteX2" fmla="*/ 327086 w 6836215"/>
              <a:gd name="connsiteY2" fmla="*/ 0 h 1296213"/>
              <a:gd name="connsiteX3" fmla="*/ 3545662 w 6836215"/>
              <a:gd name="connsiteY3" fmla="*/ 1296213 h 1296213"/>
              <a:gd name="connsiteX4" fmla="*/ 3241294 w 6836215"/>
              <a:gd name="connsiteY4" fmla="*/ 1296213 h 1296213"/>
              <a:gd name="connsiteX0" fmla="*/ 3393478 w 6836215"/>
              <a:gd name="connsiteY0" fmla="*/ 1294870 h 1296213"/>
              <a:gd name="connsiteX1" fmla="*/ 6379664 w 6836215"/>
              <a:gd name="connsiteY1" fmla="*/ 383108 h 1296213"/>
              <a:gd name="connsiteX2" fmla="*/ 6227479 w 6836215"/>
              <a:gd name="connsiteY2" fmla="*/ 383108 h 1296213"/>
              <a:gd name="connsiteX3" fmla="*/ 6634772 w 6836215"/>
              <a:gd name="connsiteY3" fmla="*/ 78740 h 1296213"/>
              <a:gd name="connsiteX4" fmla="*/ 6836215 w 6836215"/>
              <a:gd name="connsiteY4" fmla="*/ 383108 h 1296213"/>
              <a:gd name="connsiteX5" fmla="*/ 6684031 w 6836215"/>
              <a:gd name="connsiteY5" fmla="*/ 383108 h 1296213"/>
              <a:gd name="connsiteX6" fmla="*/ 3545661 w 6836215"/>
              <a:gd name="connsiteY6" fmla="*/ 1296213 h 1296213"/>
              <a:gd name="connsiteX7" fmla="*/ 3241294 w 6836215"/>
              <a:gd name="connsiteY7" fmla="*/ 1296213 h 1296213"/>
              <a:gd name="connsiteX8" fmla="*/ 0 w 6836215"/>
              <a:gd name="connsiteY8" fmla="*/ 78740 h 1296213"/>
              <a:gd name="connsiteX9" fmla="*/ 327933 w 6836215"/>
              <a:gd name="connsiteY9" fmla="*/ 3059 h 1296213"/>
              <a:gd name="connsiteX10" fmla="*/ 3545662 w 6836215"/>
              <a:gd name="connsiteY10" fmla="*/ 1296213 h 1296213"/>
              <a:gd name="connsiteX0" fmla="*/ 6634772 w 6836215"/>
              <a:gd name="connsiteY0" fmla="*/ 78740 h 1296213"/>
              <a:gd name="connsiteX1" fmla="*/ 6836215 w 6836215"/>
              <a:gd name="connsiteY1" fmla="*/ 383108 h 1296213"/>
              <a:gd name="connsiteX2" fmla="*/ 6684031 w 6836215"/>
              <a:gd name="connsiteY2" fmla="*/ 383108 h 1296213"/>
              <a:gd name="connsiteX3" fmla="*/ 4478563 w 6836215"/>
              <a:gd name="connsiteY3" fmla="*/ 1244696 h 1296213"/>
              <a:gd name="connsiteX4" fmla="*/ 3393477 w 6836215"/>
              <a:gd name="connsiteY4" fmla="*/ 1294870 h 1296213"/>
              <a:gd name="connsiteX5" fmla="*/ 6379663 w 6836215"/>
              <a:gd name="connsiteY5" fmla="*/ 383108 h 1296213"/>
              <a:gd name="connsiteX6" fmla="*/ 6227479 w 6836215"/>
              <a:gd name="connsiteY6" fmla="*/ 383108 h 1296213"/>
              <a:gd name="connsiteX7" fmla="*/ 6634772 w 6836215"/>
              <a:gd name="connsiteY7" fmla="*/ 78740 h 1296213"/>
              <a:gd name="connsiteX0" fmla="*/ 3241294 w 6836215"/>
              <a:gd name="connsiteY0" fmla="*/ 1296213 h 1296213"/>
              <a:gd name="connsiteX1" fmla="*/ 0 w 6836215"/>
              <a:gd name="connsiteY1" fmla="*/ 78740 h 1296213"/>
              <a:gd name="connsiteX2" fmla="*/ 327086 w 6836215"/>
              <a:gd name="connsiteY2" fmla="*/ 0 h 1296213"/>
              <a:gd name="connsiteX3" fmla="*/ 3545662 w 6836215"/>
              <a:gd name="connsiteY3" fmla="*/ 1296213 h 1296213"/>
              <a:gd name="connsiteX4" fmla="*/ 3241294 w 6836215"/>
              <a:gd name="connsiteY4" fmla="*/ 1296213 h 1296213"/>
              <a:gd name="connsiteX0" fmla="*/ 3393478 w 6836215"/>
              <a:gd name="connsiteY0" fmla="*/ 1294870 h 1296213"/>
              <a:gd name="connsiteX1" fmla="*/ 6379664 w 6836215"/>
              <a:gd name="connsiteY1" fmla="*/ 383108 h 1296213"/>
              <a:gd name="connsiteX2" fmla="*/ 6227479 w 6836215"/>
              <a:gd name="connsiteY2" fmla="*/ 383108 h 1296213"/>
              <a:gd name="connsiteX3" fmla="*/ 6634772 w 6836215"/>
              <a:gd name="connsiteY3" fmla="*/ 78740 h 1296213"/>
              <a:gd name="connsiteX4" fmla="*/ 6836215 w 6836215"/>
              <a:gd name="connsiteY4" fmla="*/ 383108 h 1296213"/>
              <a:gd name="connsiteX5" fmla="*/ 6684031 w 6836215"/>
              <a:gd name="connsiteY5" fmla="*/ 383108 h 1296213"/>
              <a:gd name="connsiteX6" fmla="*/ 3545661 w 6836215"/>
              <a:gd name="connsiteY6" fmla="*/ 1296213 h 1296213"/>
              <a:gd name="connsiteX7" fmla="*/ 3241294 w 6836215"/>
              <a:gd name="connsiteY7" fmla="*/ 1296213 h 1296213"/>
              <a:gd name="connsiteX8" fmla="*/ 0 w 6836215"/>
              <a:gd name="connsiteY8" fmla="*/ 78740 h 1296213"/>
              <a:gd name="connsiteX9" fmla="*/ 327933 w 6836215"/>
              <a:gd name="connsiteY9" fmla="*/ 3059 h 1296213"/>
              <a:gd name="connsiteX10" fmla="*/ 3545662 w 6836215"/>
              <a:gd name="connsiteY10" fmla="*/ 1296213 h 1296213"/>
              <a:gd name="connsiteX0" fmla="*/ 6634772 w 6836215"/>
              <a:gd name="connsiteY0" fmla="*/ 78740 h 1296213"/>
              <a:gd name="connsiteX1" fmla="*/ 6836215 w 6836215"/>
              <a:gd name="connsiteY1" fmla="*/ 383108 h 1296213"/>
              <a:gd name="connsiteX2" fmla="*/ 6684031 w 6836215"/>
              <a:gd name="connsiteY2" fmla="*/ 383108 h 1296213"/>
              <a:gd name="connsiteX3" fmla="*/ 4478563 w 6836215"/>
              <a:gd name="connsiteY3" fmla="*/ 1244696 h 1296213"/>
              <a:gd name="connsiteX4" fmla="*/ 3393477 w 6836215"/>
              <a:gd name="connsiteY4" fmla="*/ 1294870 h 1296213"/>
              <a:gd name="connsiteX5" fmla="*/ 6379663 w 6836215"/>
              <a:gd name="connsiteY5" fmla="*/ 383108 h 1296213"/>
              <a:gd name="connsiteX6" fmla="*/ 6227479 w 6836215"/>
              <a:gd name="connsiteY6" fmla="*/ 383108 h 1296213"/>
              <a:gd name="connsiteX7" fmla="*/ 6634772 w 6836215"/>
              <a:gd name="connsiteY7" fmla="*/ 78740 h 1296213"/>
              <a:gd name="connsiteX0" fmla="*/ 3241294 w 6836215"/>
              <a:gd name="connsiteY0" fmla="*/ 1296213 h 1296213"/>
              <a:gd name="connsiteX1" fmla="*/ 0 w 6836215"/>
              <a:gd name="connsiteY1" fmla="*/ 78740 h 1296213"/>
              <a:gd name="connsiteX2" fmla="*/ 327086 w 6836215"/>
              <a:gd name="connsiteY2" fmla="*/ 0 h 1296213"/>
              <a:gd name="connsiteX3" fmla="*/ 3545662 w 6836215"/>
              <a:gd name="connsiteY3" fmla="*/ 1296213 h 1296213"/>
              <a:gd name="connsiteX4" fmla="*/ 3241294 w 6836215"/>
              <a:gd name="connsiteY4" fmla="*/ 1296213 h 1296213"/>
              <a:gd name="connsiteX0" fmla="*/ 3393478 w 6836215"/>
              <a:gd name="connsiteY0" fmla="*/ 1294870 h 1296213"/>
              <a:gd name="connsiteX1" fmla="*/ 6379664 w 6836215"/>
              <a:gd name="connsiteY1" fmla="*/ 383108 h 1296213"/>
              <a:gd name="connsiteX2" fmla="*/ 6227479 w 6836215"/>
              <a:gd name="connsiteY2" fmla="*/ 383108 h 1296213"/>
              <a:gd name="connsiteX3" fmla="*/ 6634772 w 6836215"/>
              <a:gd name="connsiteY3" fmla="*/ 78740 h 1296213"/>
              <a:gd name="connsiteX4" fmla="*/ 6836215 w 6836215"/>
              <a:gd name="connsiteY4" fmla="*/ 383108 h 1296213"/>
              <a:gd name="connsiteX5" fmla="*/ 6684031 w 6836215"/>
              <a:gd name="connsiteY5" fmla="*/ 383108 h 1296213"/>
              <a:gd name="connsiteX6" fmla="*/ 3545661 w 6836215"/>
              <a:gd name="connsiteY6" fmla="*/ 1296213 h 1296213"/>
              <a:gd name="connsiteX7" fmla="*/ 3241294 w 6836215"/>
              <a:gd name="connsiteY7" fmla="*/ 1296213 h 1296213"/>
              <a:gd name="connsiteX8" fmla="*/ 0 w 6836215"/>
              <a:gd name="connsiteY8" fmla="*/ 78740 h 1296213"/>
              <a:gd name="connsiteX9" fmla="*/ 327933 w 6836215"/>
              <a:gd name="connsiteY9" fmla="*/ 3059 h 1296213"/>
              <a:gd name="connsiteX10" fmla="*/ 3545662 w 6836215"/>
              <a:gd name="connsiteY10" fmla="*/ 1296213 h 12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6215" h="1296213" stroke="0" extrusionOk="0">
                <a:moveTo>
                  <a:pt x="6634772" y="78740"/>
                </a:moveTo>
                <a:lnTo>
                  <a:pt x="6836215" y="383108"/>
                </a:lnTo>
                <a:lnTo>
                  <a:pt x="6684031" y="383108"/>
                </a:lnTo>
                <a:cubicBezTo>
                  <a:pt x="6400610" y="795414"/>
                  <a:pt x="5564277" y="1122135"/>
                  <a:pt x="4478563" y="1244696"/>
                </a:cubicBezTo>
                <a:cubicBezTo>
                  <a:pt x="4127040" y="1284378"/>
                  <a:pt x="3760127" y="1301344"/>
                  <a:pt x="3393477" y="1294870"/>
                </a:cubicBezTo>
                <a:cubicBezTo>
                  <a:pt x="4813476" y="1269800"/>
                  <a:pt x="6024271" y="900112"/>
                  <a:pt x="6379663" y="383108"/>
                </a:cubicBezTo>
                <a:lnTo>
                  <a:pt x="6227479" y="383108"/>
                </a:lnTo>
                <a:lnTo>
                  <a:pt x="6634772" y="78740"/>
                </a:lnTo>
                <a:close/>
              </a:path>
              <a:path w="6836215" h="1296213" fill="darkenLess" stroke="0" extrusionOk="0">
                <a:moveTo>
                  <a:pt x="3241294" y="1296213"/>
                </a:moveTo>
                <a:cubicBezTo>
                  <a:pt x="1451177" y="1296213"/>
                  <a:pt x="0" y="751132"/>
                  <a:pt x="0" y="78740"/>
                </a:cubicBezTo>
                <a:lnTo>
                  <a:pt x="327086" y="0"/>
                </a:lnTo>
                <a:cubicBezTo>
                  <a:pt x="327086" y="672392"/>
                  <a:pt x="1755545" y="1296213"/>
                  <a:pt x="3545662" y="1296213"/>
                </a:cubicBezTo>
                <a:lnTo>
                  <a:pt x="3241294" y="1296213"/>
                </a:lnTo>
                <a:close/>
              </a:path>
              <a:path w="6836215" h="1296213" fill="none" extrusionOk="0">
                <a:moveTo>
                  <a:pt x="3393478" y="1294870"/>
                </a:moveTo>
                <a:cubicBezTo>
                  <a:pt x="4813477" y="1269800"/>
                  <a:pt x="6024272" y="900112"/>
                  <a:pt x="6379664" y="383108"/>
                </a:cubicBezTo>
                <a:lnTo>
                  <a:pt x="6227479" y="383108"/>
                </a:lnTo>
                <a:lnTo>
                  <a:pt x="6634772" y="78740"/>
                </a:lnTo>
                <a:lnTo>
                  <a:pt x="6836215" y="383108"/>
                </a:lnTo>
                <a:lnTo>
                  <a:pt x="6684031" y="383108"/>
                </a:lnTo>
                <a:cubicBezTo>
                  <a:pt x="6314525" y="920645"/>
                  <a:pt x="5023686" y="1296213"/>
                  <a:pt x="3545661" y="1296213"/>
                </a:cubicBezTo>
                <a:lnTo>
                  <a:pt x="3241294" y="1296213"/>
                </a:lnTo>
                <a:cubicBezTo>
                  <a:pt x="1451177" y="1296213"/>
                  <a:pt x="0" y="751132"/>
                  <a:pt x="0" y="78740"/>
                </a:cubicBezTo>
                <a:cubicBezTo>
                  <a:pt x="101456" y="78740"/>
                  <a:pt x="224160" y="18521"/>
                  <a:pt x="327933" y="3059"/>
                </a:cubicBezTo>
                <a:cubicBezTo>
                  <a:pt x="327933" y="675451"/>
                  <a:pt x="1755545" y="1296213"/>
                  <a:pt x="3545662" y="1296213"/>
                </a:cubicBezTo>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Curved Up Arrow 7"/>
          <p:cNvSpPr/>
          <p:nvPr/>
        </p:nvSpPr>
        <p:spPr>
          <a:xfrm rot="20707829" flipV="1">
            <a:off x="7019519" y="685304"/>
            <a:ext cx="2398526" cy="540520"/>
          </a:xfrm>
          <a:custGeom>
            <a:avLst/>
            <a:gdLst>
              <a:gd name="connsiteX0" fmla="*/ 6634772 w 6939140"/>
              <a:gd name="connsiteY0" fmla="*/ 0 h 1217473"/>
              <a:gd name="connsiteX1" fmla="*/ 6836215 w 6939140"/>
              <a:gd name="connsiteY1" fmla="*/ 304368 h 1217473"/>
              <a:gd name="connsiteX2" fmla="*/ 6684031 w 6939140"/>
              <a:gd name="connsiteY2" fmla="*/ 304368 h 1217473"/>
              <a:gd name="connsiteX3" fmla="*/ 4478563 w 6939140"/>
              <a:gd name="connsiteY3" fmla="*/ 1165956 h 1217473"/>
              <a:gd name="connsiteX4" fmla="*/ 3393477 w 6939140"/>
              <a:gd name="connsiteY4" fmla="*/ 1216130 h 1217473"/>
              <a:gd name="connsiteX5" fmla="*/ 6379663 w 6939140"/>
              <a:gd name="connsiteY5" fmla="*/ 304368 h 1217473"/>
              <a:gd name="connsiteX6" fmla="*/ 6227479 w 6939140"/>
              <a:gd name="connsiteY6" fmla="*/ 304368 h 1217473"/>
              <a:gd name="connsiteX7" fmla="*/ 6634772 w 6939140"/>
              <a:gd name="connsiteY7" fmla="*/ 0 h 1217473"/>
              <a:gd name="connsiteX0" fmla="*/ 3241294 w 6939140"/>
              <a:gd name="connsiteY0" fmla="*/ 1217473 h 1217473"/>
              <a:gd name="connsiteX1" fmla="*/ 0 w 6939140"/>
              <a:gd name="connsiteY1" fmla="*/ 0 h 1217473"/>
              <a:gd name="connsiteX2" fmla="*/ 304368 w 6939140"/>
              <a:gd name="connsiteY2" fmla="*/ 0 h 1217473"/>
              <a:gd name="connsiteX3" fmla="*/ 3545662 w 6939140"/>
              <a:gd name="connsiteY3" fmla="*/ 1217473 h 1217473"/>
              <a:gd name="connsiteX4" fmla="*/ 3241294 w 6939140"/>
              <a:gd name="connsiteY4" fmla="*/ 1217473 h 1217473"/>
              <a:gd name="connsiteX0" fmla="*/ 3393478 w 6939140"/>
              <a:gd name="connsiteY0" fmla="*/ 1216130 h 1217473"/>
              <a:gd name="connsiteX1" fmla="*/ 6379664 w 6939140"/>
              <a:gd name="connsiteY1" fmla="*/ 304368 h 1217473"/>
              <a:gd name="connsiteX2" fmla="*/ 6227479 w 6939140"/>
              <a:gd name="connsiteY2" fmla="*/ 304368 h 1217473"/>
              <a:gd name="connsiteX3" fmla="*/ 6634772 w 6939140"/>
              <a:gd name="connsiteY3" fmla="*/ 0 h 1217473"/>
              <a:gd name="connsiteX4" fmla="*/ 6836215 w 6939140"/>
              <a:gd name="connsiteY4" fmla="*/ 304368 h 1217473"/>
              <a:gd name="connsiteX5" fmla="*/ 6684031 w 6939140"/>
              <a:gd name="connsiteY5" fmla="*/ 304368 h 1217473"/>
              <a:gd name="connsiteX6" fmla="*/ 3545661 w 6939140"/>
              <a:gd name="connsiteY6" fmla="*/ 1217473 h 1217473"/>
              <a:gd name="connsiteX7" fmla="*/ 3241294 w 6939140"/>
              <a:gd name="connsiteY7" fmla="*/ 1217473 h 1217473"/>
              <a:gd name="connsiteX8" fmla="*/ 0 w 6939140"/>
              <a:gd name="connsiteY8" fmla="*/ 0 h 1217473"/>
              <a:gd name="connsiteX9" fmla="*/ 304368 w 6939140"/>
              <a:gd name="connsiteY9" fmla="*/ 0 h 1217473"/>
              <a:gd name="connsiteX10" fmla="*/ 3545662 w 6939140"/>
              <a:gd name="connsiteY10" fmla="*/ 1217473 h 1217473"/>
              <a:gd name="connsiteX0" fmla="*/ 6634772 w 6836215"/>
              <a:gd name="connsiteY0" fmla="*/ 49186 h 1266659"/>
              <a:gd name="connsiteX1" fmla="*/ 6836215 w 6836215"/>
              <a:gd name="connsiteY1" fmla="*/ 353554 h 1266659"/>
              <a:gd name="connsiteX2" fmla="*/ 6684031 w 6836215"/>
              <a:gd name="connsiteY2" fmla="*/ 353554 h 1266659"/>
              <a:gd name="connsiteX3" fmla="*/ 4478563 w 6836215"/>
              <a:gd name="connsiteY3" fmla="*/ 1215142 h 1266659"/>
              <a:gd name="connsiteX4" fmla="*/ 3393477 w 6836215"/>
              <a:gd name="connsiteY4" fmla="*/ 1265316 h 1266659"/>
              <a:gd name="connsiteX5" fmla="*/ 6379663 w 6836215"/>
              <a:gd name="connsiteY5" fmla="*/ 353554 h 1266659"/>
              <a:gd name="connsiteX6" fmla="*/ 6227479 w 6836215"/>
              <a:gd name="connsiteY6" fmla="*/ 353554 h 1266659"/>
              <a:gd name="connsiteX7" fmla="*/ 6634772 w 6836215"/>
              <a:gd name="connsiteY7" fmla="*/ 49186 h 1266659"/>
              <a:gd name="connsiteX0" fmla="*/ 3241294 w 6836215"/>
              <a:gd name="connsiteY0" fmla="*/ 1266659 h 1266659"/>
              <a:gd name="connsiteX1" fmla="*/ 0 w 6836215"/>
              <a:gd name="connsiteY1" fmla="*/ 49186 h 1266659"/>
              <a:gd name="connsiteX2" fmla="*/ 304368 w 6836215"/>
              <a:gd name="connsiteY2" fmla="*/ 49186 h 1266659"/>
              <a:gd name="connsiteX3" fmla="*/ 3545662 w 6836215"/>
              <a:gd name="connsiteY3" fmla="*/ 1266659 h 1266659"/>
              <a:gd name="connsiteX4" fmla="*/ 3241294 w 6836215"/>
              <a:gd name="connsiteY4" fmla="*/ 1266659 h 1266659"/>
              <a:gd name="connsiteX0" fmla="*/ 3393478 w 6836215"/>
              <a:gd name="connsiteY0" fmla="*/ 1265316 h 1266659"/>
              <a:gd name="connsiteX1" fmla="*/ 6379664 w 6836215"/>
              <a:gd name="connsiteY1" fmla="*/ 353554 h 1266659"/>
              <a:gd name="connsiteX2" fmla="*/ 6227479 w 6836215"/>
              <a:gd name="connsiteY2" fmla="*/ 353554 h 1266659"/>
              <a:gd name="connsiteX3" fmla="*/ 6634772 w 6836215"/>
              <a:gd name="connsiteY3" fmla="*/ 49186 h 1266659"/>
              <a:gd name="connsiteX4" fmla="*/ 6836215 w 6836215"/>
              <a:gd name="connsiteY4" fmla="*/ 353554 h 1266659"/>
              <a:gd name="connsiteX5" fmla="*/ 6684031 w 6836215"/>
              <a:gd name="connsiteY5" fmla="*/ 353554 h 1266659"/>
              <a:gd name="connsiteX6" fmla="*/ 3545661 w 6836215"/>
              <a:gd name="connsiteY6" fmla="*/ 1266659 h 1266659"/>
              <a:gd name="connsiteX7" fmla="*/ 3241294 w 6836215"/>
              <a:gd name="connsiteY7" fmla="*/ 1266659 h 1266659"/>
              <a:gd name="connsiteX8" fmla="*/ 0 w 6836215"/>
              <a:gd name="connsiteY8" fmla="*/ 49186 h 1266659"/>
              <a:gd name="connsiteX9" fmla="*/ 315488 w 6836215"/>
              <a:gd name="connsiteY9" fmla="*/ 0 h 1266659"/>
              <a:gd name="connsiteX10" fmla="*/ 3545662 w 6836215"/>
              <a:gd name="connsiteY10" fmla="*/ 1266659 h 1266659"/>
              <a:gd name="connsiteX0" fmla="*/ 6634772 w 6836215"/>
              <a:gd name="connsiteY0" fmla="*/ 56574 h 1274047"/>
              <a:gd name="connsiteX1" fmla="*/ 6836215 w 6836215"/>
              <a:gd name="connsiteY1" fmla="*/ 360942 h 1274047"/>
              <a:gd name="connsiteX2" fmla="*/ 6684031 w 6836215"/>
              <a:gd name="connsiteY2" fmla="*/ 360942 h 1274047"/>
              <a:gd name="connsiteX3" fmla="*/ 4478563 w 6836215"/>
              <a:gd name="connsiteY3" fmla="*/ 1222530 h 1274047"/>
              <a:gd name="connsiteX4" fmla="*/ 3393477 w 6836215"/>
              <a:gd name="connsiteY4" fmla="*/ 1272704 h 1274047"/>
              <a:gd name="connsiteX5" fmla="*/ 6379663 w 6836215"/>
              <a:gd name="connsiteY5" fmla="*/ 360942 h 1274047"/>
              <a:gd name="connsiteX6" fmla="*/ 6227479 w 6836215"/>
              <a:gd name="connsiteY6" fmla="*/ 360942 h 1274047"/>
              <a:gd name="connsiteX7" fmla="*/ 6634772 w 6836215"/>
              <a:gd name="connsiteY7" fmla="*/ 56574 h 1274047"/>
              <a:gd name="connsiteX0" fmla="*/ 3241294 w 6836215"/>
              <a:gd name="connsiteY0" fmla="*/ 1274047 h 1274047"/>
              <a:gd name="connsiteX1" fmla="*/ 0 w 6836215"/>
              <a:gd name="connsiteY1" fmla="*/ 56574 h 1274047"/>
              <a:gd name="connsiteX2" fmla="*/ 318386 w 6836215"/>
              <a:gd name="connsiteY2" fmla="*/ 0 h 1274047"/>
              <a:gd name="connsiteX3" fmla="*/ 3545662 w 6836215"/>
              <a:gd name="connsiteY3" fmla="*/ 1274047 h 1274047"/>
              <a:gd name="connsiteX4" fmla="*/ 3241294 w 6836215"/>
              <a:gd name="connsiteY4" fmla="*/ 1274047 h 1274047"/>
              <a:gd name="connsiteX0" fmla="*/ 3393478 w 6836215"/>
              <a:gd name="connsiteY0" fmla="*/ 1272704 h 1274047"/>
              <a:gd name="connsiteX1" fmla="*/ 6379664 w 6836215"/>
              <a:gd name="connsiteY1" fmla="*/ 360942 h 1274047"/>
              <a:gd name="connsiteX2" fmla="*/ 6227479 w 6836215"/>
              <a:gd name="connsiteY2" fmla="*/ 360942 h 1274047"/>
              <a:gd name="connsiteX3" fmla="*/ 6634772 w 6836215"/>
              <a:gd name="connsiteY3" fmla="*/ 56574 h 1274047"/>
              <a:gd name="connsiteX4" fmla="*/ 6836215 w 6836215"/>
              <a:gd name="connsiteY4" fmla="*/ 360942 h 1274047"/>
              <a:gd name="connsiteX5" fmla="*/ 6684031 w 6836215"/>
              <a:gd name="connsiteY5" fmla="*/ 360942 h 1274047"/>
              <a:gd name="connsiteX6" fmla="*/ 3545661 w 6836215"/>
              <a:gd name="connsiteY6" fmla="*/ 1274047 h 1274047"/>
              <a:gd name="connsiteX7" fmla="*/ 3241294 w 6836215"/>
              <a:gd name="connsiteY7" fmla="*/ 1274047 h 1274047"/>
              <a:gd name="connsiteX8" fmla="*/ 0 w 6836215"/>
              <a:gd name="connsiteY8" fmla="*/ 56574 h 1274047"/>
              <a:gd name="connsiteX9" fmla="*/ 315488 w 6836215"/>
              <a:gd name="connsiteY9" fmla="*/ 7388 h 1274047"/>
              <a:gd name="connsiteX10" fmla="*/ 3545662 w 6836215"/>
              <a:gd name="connsiteY10" fmla="*/ 1274047 h 1274047"/>
              <a:gd name="connsiteX0" fmla="*/ 6634772 w 6836215"/>
              <a:gd name="connsiteY0" fmla="*/ 87559 h 1305032"/>
              <a:gd name="connsiteX1" fmla="*/ 6836215 w 6836215"/>
              <a:gd name="connsiteY1" fmla="*/ 391927 h 1305032"/>
              <a:gd name="connsiteX2" fmla="*/ 6684031 w 6836215"/>
              <a:gd name="connsiteY2" fmla="*/ 391927 h 1305032"/>
              <a:gd name="connsiteX3" fmla="*/ 4478563 w 6836215"/>
              <a:gd name="connsiteY3" fmla="*/ 1253515 h 1305032"/>
              <a:gd name="connsiteX4" fmla="*/ 3393477 w 6836215"/>
              <a:gd name="connsiteY4" fmla="*/ 1303689 h 1305032"/>
              <a:gd name="connsiteX5" fmla="*/ 6379663 w 6836215"/>
              <a:gd name="connsiteY5" fmla="*/ 391927 h 1305032"/>
              <a:gd name="connsiteX6" fmla="*/ 6227479 w 6836215"/>
              <a:gd name="connsiteY6" fmla="*/ 391927 h 1305032"/>
              <a:gd name="connsiteX7" fmla="*/ 6634772 w 6836215"/>
              <a:gd name="connsiteY7" fmla="*/ 87559 h 1305032"/>
              <a:gd name="connsiteX0" fmla="*/ 3241294 w 6836215"/>
              <a:gd name="connsiteY0" fmla="*/ 1305032 h 1305032"/>
              <a:gd name="connsiteX1" fmla="*/ 0 w 6836215"/>
              <a:gd name="connsiteY1" fmla="*/ 87559 h 1305032"/>
              <a:gd name="connsiteX2" fmla="*/ 318386 w 6836215"/>
              <a:gd name="connsiteY2" fmla="*/ 30985 h 1305032"/>
              <a:gd name="connsiteX3" fmla="*/ 3545662 w 6836215"/>
              <a:gd name="connsiteY3" fmla="*/ 1305032 h 1305032"/>
              <a:gd name="connsiteX4" fmla="*/ 3241294 w 6836215"/>
              <a:gd name="connsiteY4" fmla="*/ 1305032 h 1305032"/>
              <a:gd name="connsiteX0" fmla="*/ 3393478 w 6836215"/>
              <a:gd name="connsiteY0" fmla="*/ 1303689 h 1305032"/>
              <a:gd name="connsiteX1" fmla="*/ 6379664 w 6836215"/>
              <a:gd name="connsiteY1" fmla="*/ 391927 h 1305032"/>
              <a:gd name="connsiteX2" fmla="*/ 6227479 w 6836215"/>
              <a:gd name="connsiteY2" fmla="*/ 391927 h 1305032"/>
              <a:gd name="connsiteX3" fmla="*/ 6634772 w 6836215"/>
              <a:gd name="connsiteY3" fmla="*/ 87559 h 1305032"/>
              <a:gd name="connsiteX4" fmla="*/ 6836215 w 6836215"/>
              <a:gd name="connsiteY4" fmla="*/ 391927 h 1305032"/>
              <a:gd name="connsiteX5" fmla="*/ 6684031 w 6836215"/>
              <a:gd name="connsiteY5" fmla="*/ 391927 h 1305032"/>
              <a:gd name="connsiteX6" fmla="*/ 3545661 w 6836215"/>
              <a:gd name="connsiteY6" fmla="*/ 1305032 h 1305032"/>
              <a:gd name="connsiteX7" fmla="*/ 3241294 w 6836215"/>
              <a:gd name="connsiteY7" fmla="*/ 1305032 h 1305032"/>
              <a:gd name="connsiteX8" fmla="*/ 0 w 6836215"/>
              <a:gd name="connsiteY8" fmla="*/ 87559 h 1305032"/>
              <a:gd name="connsiteX9" fmla="*/ 341121 w 6836215"/>
              <a:gd name="connsiteY9" fmla="*/ 0 h 1305032"/>
              <a:gd name="connsiteX10" fmla="*/ 3545662 w 6836215"/>
              <a:gd name="connsiteY10" fmla="*/ 1305032 h 1305032"/>
              <a:gd name="connsiteX0" fmla="*/ 6634772 w 6836215"/>
              <a:gd name="connsiteY0" fmla="*/ 87559 h 1305032"/>
              <a:gd name="connsiteX1" fmla="*/ 6836215 w 6836215"/>
              <a:gd name="connsiteY1" fmla="*/ 391927 h 1305032"/>
              <a:gd name="connsiteX2" fmla="*/ 6684031 w 6836215"/>
              <a:gd name="connsiteY2" fmla="*/ 391927 h 1305032"/>
              <a:gd name="connsiteX3" fmla="*/ 4478563 w 6836215"/>
              <a:gd name="connsiteY3" fmla="*/ 1253515 h 1305032"/>
              <a:gd name="connsiteX4" fmla="*/ 3393477 w 6836215"/>
              <a:gd name="connsiteY4" fmla="*/ 1303689 h 1305032"/>
              <a:gd name="connsiteX5" fmla="*/ 6379663 w 6836215"/>
              <a:gd name="connsiteY5" fmla="*/ 391927 h 1305032"/>
              <a:gd name="connsiteX6" fmla="*/ 6227479 w 6836215"/>
              <a:gd name="connsiteY6" fmla="*/ 391927 h 1305032"/>
              <a:gd name="connsiteX7" fmla="*/ 6634772 w 6836215"/>
              <a:gd name="connsiteY7" fmla="*/ 87559 h 1305032"/>
              <a:gd name="connsiteX0" fmla="*/ 3241294 w 6836215"/>
              <a:gd name="connsiteY0" fmla="*/ 1305032 h 1305032"/>
              <a:gd name="connsiteX1" fmla="*/ 0 w 6836215"/>
              <a:gd name="connsiteY1" fmla="*/ 87559 h 1305032"/>
              <a:gd name="connsiteX2" fmla="*/ 327086 w 6836215"/>
              <a:gd name="connsiteY2" fmla="*/ 8819 h 1305032"/>
              <a:gd name="connsiteX3" fmla="*/ 3545662 w 6836215"/>
              <a:gd name="connsiteY3" fmla="*/ 1305032 h 1305032"/>
              <a:gd name="connsiteX4" fmla="*/ 3241294 w 6836215"/>
              <a:gd name="connsiteY4" fmla="*/ 1305032 h 1305032"/>
              <a:gd name="connsiteX0" fmla="*/ 3393478 w 6836215"/>
              <a:gd name="connsiteY0" fmla="*/ 1303689 h 1305032"/>
              <a:gd name="connsiteX1" fmla="*/ 6379664 w 6836215"/>
              <a:gd name="connsiteY1" fmla="*/ 391927 h 1305032"/>
              <a:gd name="connsiteX2" fmla="*/ 6227479 w 6836215"/>
              <a:gd name="connsiteY2" fmla="*/ 391927 h 1305032"/>
              <a:gd name="connsiteX3" fmla="*/ 6634772 w 6836215"/>
              <a:gd name="connsiteY3" fmla="*/ 87559 h 1305032"/>
              <a:gd name="connsiteX4" fmla="*/ 6836215 w 6836215"/>
              <a:gd name="connsiteY4" fmla="*/ 391927 h 1305032"/>
              <a:gd name="connsiteX5" fmla="*/ 6684031 w 6836215"/>
              <a:gd name="connsiteY5" fmla="*/ 391927 h 1305032"/>
              <a:gd name="connsiteX6" fmla="*/ 3545661 w 6836215"/>
              <a:gd name="connsiteY6" fmla="*/ 1305032 h 1305032"/>
              <a:gd name="connsiteX7" fmla="*/ 3241294 w 6836215"/>
              <a:gd name="connsiteY7" fmla="*/ 1305032 h 1305032"/>
              <a:gd name="connsiteX8" fmla="*/ 0 w 6836215"/>
              <a:gd name="connsiteY8" fmla="*/ 87559 h 1305032"/>
              <a:gd name="connsiteX9" fmla="*/ 341121 w 6836215"/>
              <a:gd name="connsiteY9" fmla="*/ 0 h 1305032"/>
              <a:gd name="connsiteX10" fmla="*/ 3545662 w 6836215"/>
              <a:gd name="connsiteY10" fmla="*/ 1305032 h 1305032"/>
              <a:gd name="connsiteX0" fmla="*/ 6634772 w 6836215"/>
              <a:gd name="connsiteY0" fmla="*/ 78740 h 1296213"/>
              <a:gd name="connsiteX1" fmla="*/ 6836215 w 6836215"/>
              <a:gd name="connsiteY1" fmla="*/ 383108 h 1296213"/>
              <a:gd name="connsiteX2" fmla="*/ 6684031 w 6836215"/>
              <a:gd name="connsiteY2" fmla="*/ 383108 h 1296213"/>
              <a:gd name="connsiteX3" fmla="*/ 4478563 w 6836215"/>
              <a:gd name="connsiteY3" fmla="*/ 1244696 h 1296213"/>
              <a:gd name="connsiteX4" fmla="*/ 3393477 w 6836215"/>
              <a:gd name="connsiteY4" fmla="*/ 1294870 h 1296213"/>
              <a:gd name="connsiteX5" fmla="*/ 6379663 w 6836215"/>
              <a:gd name="connsiteY5" fmla="*/ 383108 h 1296213"/>
              <a:gd name="connsiteX6" fmla="*/ 6227479 w 6836215"/>
              <a:gd name="connsiteY6" fmla="*/ 383108 h 1296213"/>
              <a:gd name="connsiteX7" fmla="*/ 6634772 w 6836215"/>
              <a:gd name="connsiteY7" fmla="*/ 78740 h 1296213"/>
              <a:gd name="connsiteX0" fmla="*/ 3241294 w 6836215"/>
              <a:gd name="connsiteY0" fmla="*/ 1296213 h 1296213"/>
              <a:gd name="connsiteX1" fmla="*/ 0 w 6836215"/>
              <a:gd name="connsiteY1" fmla="*/ 78740 h 1296213"/>
              <a:gd name="connsiteX2" fmla="*/ 327086 w 6836215"/>
              <a:gd name="connsiteY2" fmla="*/ 0 h 1296213"/>
              <a:gd name="connsiteX3" fmla="*/ 3545662 w 6836215"/>
              <a:gd name="connsiteY3" fmla="*/ 1296213 h 1296213"/>
              <a:gd name="connsiteX4" fmla="*/ 3241294 w 6836215"/>
              <a:gd name="connsiteY4" fmla="*/ 1296213 h 1296213"/>
              <a:gd name="connsiteX0" fmla="*/ 3393478 w 6836215"/>
              <a:gd name="connsiteY0" fmla="*/ 1294870 h 1296213"/>
              <a:gd name="connsiteX1" fmla="*/ 6379664 w 6836215"/>
              <a:gd name="connsiteY1" fmla="*/ 383108 h 1296213"/>
              <a:gd name="connsiteX2" fmla="*/ 6227479 w 6836215"/>
              <a:gd name="connsiteY2" fmla="*/ 383108 h 1296213"/>
              <a:gd name="connsiteX3" fmla="*/ 6634772 w 6836215"/>
              <a:gd name="connsiteY3" fmla="*/ 78740 h 1296213"/>
              <a:gd name="connsiteX4" fmla="*/ 6836215 w 6836215"/>
              <a:gd name="connsiteY4" fmla="*/ 383108 h 1296213"/>
              <a:gd name="connsiteX5" fmla="*/ 6684031 w 6836215"/>
              <a:gd name="connsiteY5" fmla="*/ 383108 h 1296213"/>
              <a:gd name="connsiteX6" fmla="*/ 3545661 w 6836215"/>
              <a:gd name="connsiteY6" fmla="*/ 1296213 h 1296213"/>
              <a:gd name="connsiteX7" fmla="*/ 3241294 w 6836215"/>
              <a:gd name="connsiteY7" fmla="*/ 1296213 h 1296213"/>
              <a:gd name="connsiteX8" fmla="*/ 0 w 6836215"/>
              <a:gd name="connsiteY8" fmla="*/ 78740 h 1296213"/>
              <a:gd name="connsiteX9" fmla="*/ 327933 w 6836215"/>
              <a:gd name="connsiteY9" fmla="*/ 3059 h 1296213"/>
              <a:gd name="connsiteX10" fmla="*/ 3545662 w 6836215"/>
              <a:gd name="connsiteY10" fmla="*/ 1296213 h 1296213"/>
              <a:gd name="connsiteX0" fmla="*/ 6634772 w 6836215"/>
              <a:gd name="connsiteY0" fmla="*/ 78740 h 1296213"/>
              <a:gd name="connsiteX1" fmla="*/ 6836215 w 6836215"/>
              <a:gd name="connsiteY1" fmla="*/ 383108 h 1296213"/>
              <a:gd name="connsiteX2" fmla="*/ 6684031 w 6836215"/>
              <a:gd name="connsiteY2" fmla="*/ 383108 h 1296213"/>
              <a:gd name="connsiteX3" fmla="*/ 4478563 w 6836215"/>
              <a:gd name="connsiteY3" fmla="*/ 1244696 h 1296213"/>
              <a:gd name="connsiteX4" fmla="*/ 3393477 w 6836215"/>
              <a:gd name="connsiteY4" fmla="*/ 1294870 h 1296213"/>
              <a:gd name="connsiteX5" fmla="*/ 6379663 w 6836215"/>
              <a:gd name="connsiteY5" fmla="*/ 383108 h 1296213"/>
              <a:gd name="connsiteX6" fmla="*/ 6227479 w 6836215"/>
              <a:gd name="connsiteY6" fmla="*/ 383108 h 1296213"/>
              <a:gd name="connsiteX7" fmla="*/ 6634772 w 6836215"/>
              <a:gd name="connsiteY7" fmla="*/ 78740 h 1296213"/>
              <a:gd name="connsiteX0" fmla="*/ 3241294 w 6836215"/>
              <a:gd name="connsiteY0" fmla="*/ 1296213 h 1296213"/>
              <a:gd name="connsiteX1" fmla="*/ 0 w 6836215"/>
              <a:gd name="connsiteY1" fmla="*/ 78740 h 1296213"/>
              <a:gd name="connsiteX2" fmla="*/ 327086 w 6836215"/>
              <a:gd name="connsiteY2" fmla="*/ 0 h 1296213"/>
              <a:gd name="connsiteX3" fmla="*/ 3545662 w 6836215"/>
              <a:gd name="connsiteY3" fmla="*/ 1296213 h 1296213"/>
              <a:gd name="connsiteX4" fmla="*/ 3241294 w 6836215"/>
              <a:gd name="connsiteY4" fmla="*/ 1296213 h 1296213"/>
              <a:gd name="connsiteX0" fmla="*/ 3393478 w 6836215"/>
              <a:gd name="connsiteY0" fmla="*/ 1294870 h 1296213"/>
              <a:gd name="connsiteX1" fmla="*/ 6379664 w 6836215"/>
              <a:gd name="connsiteY1" fmla="*/ 383108 h 1296213"/>
              <a:gd name="connsiteX2" fmla="*/ 6227479 w 6836215"/>
              <a:gd name="connsiteY2" fmla="*/ 383108 h 1296213"/>
              <a:gd name="connsiteX3" fmla="*/ 6634772 w 6836215"/>
              <a:gd name="connsiteY3" fmla="*/ 78740 h 1296213"/>
              <a:gd name="connsiteX4" fmla="*/ 6836215 w 6836215"/>
              <a:gd name="connsiteY4" fmla="*/ 383108 h 1296213"/>
              <a:gd name="connsiteX5" fmla="*/ 6684031 w 6836215"/>
              <a:gd name="connsiteY5" fmla="*/ 383108 h 1296213"/>
              <a:gd name="connsiteX6" fmla="*/ 3545661 w 6836215"/>
              <a:gd name="connsiteY6" fmla="*/ 1296213 h 1296213"/>
              <a:gd name="connsiteX7" fmla="*/ 3241294 w 6836215"/>
              <a:gd name="connsiteY7" fmla="*/ 1296213 h 1296213"/>
              <a:gd name="connsiteX8" fmla="*/ 0 w 6836215"/>
              <a:gd name="connsiteY8" fmla="*/ 78740 h 1296213"/>
              <a:gd name="connsiteX9" fmla="*/ 327933 w 6836215"/>
              <a:gd name="connsiteY9" fmla="*/ 3059 h 1296213"/>
              <a:gd name="connsiteX10" fmla="*/ 3545662 w 6836215"/>
              <a:gd name="connsiteY10" fmla="*/ 1296213 h 1296213"/>
              <a:gd name="connsiteX0" fmla="*/ 6634772 w 6836215"/>
              <a:gd name="connsiteY0" fmla="*/ 78740 h 1296213"/>
              <a:gd name="connsiteX1" fmla="*/ 6836215 w 6836215"/>
              <a:gd name="connsiteY1" fmla="*/ 383108 h 1296213"/>
              <a:gd name="connsiteX2" fmla="*/ 6684031 w 6836215"/>
              <a:gd name="connsiteY2" fmla="*/ 383108 h 1296213"/>
              <a:gd name="connsiteX3" fmla="*/ 4478563 w 6836215"/>
              <a:gd name="connsiteY3" fmla="*/ 1244696 h 1296213"/>
              <a:gd name="connsiteX4" fmla="*/ 3393477 w 6836215"/>
              <a:gd name="connsiteY4" fmla="*/ 1294870 h 1296213"/>
              <a:gd name="connsiteX5" fmla="*/ 6379663 w 6836215"/>
              <a:gd name="connsiteY5" fmla="*/ 383108 h 1296213"/>
              <a:gd name="connsiteX6" fmla="*/ 6227479 w 6836215"/>
              <a:gd name="connsiteY6" fmla="*/ 383108 h 1296213"/>
              <a:gd name="connsiteX7" fmla="*/ 6634772 w 6836215"/>
              <a:gd name="connsiteY7" fmla="*/ 78740 h 1296213"/>
              <a:gd name="connsiteX0" fmla="*/ 3241294 w 6836215"/>
              <a:gd name="connsiteY0" fmla="*/ 1296213 h 1296213"/>
              <a:gd name="connsiteX1" fmla="*/ 0 w 6836215"/>
              <a:gd name="connsiteY1" fmla="*/ 78740 h 1296213"/>
              <a:gd name="connsiteX2" fmla="*/ 327086 w 6836215"/>
              <a:gd name="connsiteY2" fmla="*/ 0 h 1296213"/>
              <a:gd name="connsiteX3" fmla="*/ 3545662 w 6836215"/>
              <a:gd name="connsiteY3" fmla="*/ 1296213 h 1296213"/>
              <a:gd name="connsiteX4" fmla="*/ 3241294 w 6836215"/>
              <a:gd name="connsiteY4" fmla="*/ 1296213 h 1296213"/>
              <a:gd name="connsiteX0" fmla="*/ 3393478 w 6836215"/>
              <a:gd name="connsiteY0" fmla="*/ 1294870 h 1296213"/>
              <a:gd name="connsiteX1" fmla="*/ 6379664 w 6836215"/>
              <a:gd name="connsiteY1" fmla="*/ 383108 h 1296213"/>
              <a:gd name="connsiteX2" fmla="*/ 6227479 w 6836215"/>
              <a:gd name="connsiteY2" fmla="*/ 383108 h 1296213"/>
              <a:gd name="connsiteX3" fmla="*/ 6634772 w 6836215"/>
              <a:gd name="connsiteY3" fmla="*/ 78740 h 1296213"/>
              <a:gd name="connsiteX4" fmla="*/ 6836215 w 6836215"/>
              <a:gd name="connsiteY4" fmla="*/ 383108 h 1296213"/>
              <a:gd name="connsiteX5" fmla="*/ 6684031 w 6836215"/>
              <a:gd name="connsiteY5" fmla="*/ 383108 h 1296213"/>
              <a:gd name="connsiteX6" fmla="*/ 3545661 w 6836215"/>
              <a:gd name="connsiteY6" fmla="*/ 1296213 h 1296213"/>
              <a:gd name="connsiteX7" fmla="*/ 3241294 w 6836215"/>
              <a:gd name="connsiteY7" fmla="*/ 1296213 h 1296213"/>
              <a:gd name="connsiteX8" fmla="*/ 0 w 6836215"/>
              <a:gd name="connsiteY8" fmla="*/ 78740 h 1296213"/>
              <a:gd name="connsiteX9" fmla="*/ 327933 w 6836215"/>
              <a:gd name="connsiteY9" fmla="*/ 3059 h 1296213"/>
              <a:gd name="connsiteX10" fmla="*/ 3545662 w 6836215"/>
              <a:gd name="connsiteY10" fmla="*/ 1296213 h 12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6215" h="1296213" stroke="0" extrusionOk="0">
                <a:moveTo>
                  <a:pt x="6634772" y="78740"/>
                </a:moveTo>
                <a:lnTo>
                  <a:pt x="6836215" y="383108"/>
                </a:lnTo>
                <a:lnTo>
                  <a:pt x="6684031" y="383108"/>
                </a:lnTo>
                <a:cubicBezTo>
                  <a:pt x="6400610" y="795414"/>
                  <a:pt x="5564277" y="1122135"/>
                  <a:pt x="4478563" y="1244696"/>
                </a:cubicBezTo>
                <a:cubicBezTo>
                  <a:pt x="4127040" y="1284378"/>
                  <a:pt x="3760127" y="1301344"/>
                  <a:pt x="3393477" y="1294870"/>
                </a:cubicBezTo>
                <a:cubicBezTo>
                  <a:pt x="4813476" y="1269800"/>
                  <a:pt x="6024271" y="900112"/>
                  <a:pt x="6379663" y="383108"/>
                </a:cubicBezTo>
                <a:lnTo>
                  <a:pt x="6227479" y="383108"/>
                </a:lnTo>
                <a:lnTo>
                  <a:pt x="6634772" y="78740"/>
                </a:lnTo>
                <a:close/>
              </a:path>
              <a:path w="6836215" h="1296213" fill="darkenLess" stroke="0" extrusionOk="0">
                <a:moveTo>
                  <a:pt x="3241294" y="1296213"/>
                </a:moveTo>
                <a:cubicBezTo>
                  <a:pt x="1451177" y="1296213"/>
                  <a:pt x="0" y="751132"/>
                  <a:pt x="0" y="78740"/>
                </a:cubicBezTo>
                <a:lnTo>
                  <a:pt x="327086" y="0"/>
                </a:lnTo>
                <a:cubicBezTo>
                  <a:pt x="327086" y="672392"/>
                  <a:pt x="1755545" y="1296213"/>
                  <a:pt x="3545662" y="1296213"/>
                </a:cubicBezTo>
                <a:lnTo>
                  <a:pt x="3241294" y="1296213"/>
                </a:lnTo>
                <a:close/>
              </a:path>
              <a:path w="6836215" h="1296213" fill="none" extrusionOk="0">
                <a:moveTo>
                  <a:pt x="3393478" y="1294870"/>
                </a:moveTo>
                <a:cubicBezTo>
                  <a:pt x="4813477" y="1269800"/>
                  <a:pt x="6024272" y="900112"/>
                  <a:pt x="6379664" y="383108"/>
                </a:cubicBezTo>
                <a:lnTo>
                  <a:pt x="6227479" y="383108"/>
                </a:lnTo>
                <a:lnTo>
                  <a:pt x="6634772" y="78740"/>
                </a:lnTo>
                <a:lnTo>
                  <a:pt x="6836215" y="383108"/>
                </a:lnTo>
                <a:lnTo>
                  <a:pt x="6684031" y="383108"/>
                </a:lnTo>
                <a:cubicBezTo>
                  <a:pt x="6314525" y="920645"/>
                  <a:pt x="5023686" y="1296213"/>
                  <a:pt x="3545661" y="1296213"/>
                </a:cubicBezTo>
                <a:lnTo>
                  <a:pt x="3241294" y="1296213"/>
                </a:lnTo>
                <a:cubicBezTo>
                  <a:pt x="1451177" y="1296213"/>
                  <a:pt x="0" y="751132"/>
                  <a:pt x="0" y="78740"/>
                </a:cubicBezTo>
                <a:cubicBezTo>
                  <a:pt x="101456" y="78740"/>
                  <a:pt x="224160" y="18521"/>
                  <a:pt x="327933" y="3059"/>
                </a:cubicBezTo>
                <a:cubicBezTo>
                  <a:pt x="327933" y="675451"/>
                  <a:pt x="1755545" y="1296213"/>
                  <a:pt x="3545662" y="1296213"/>
                </a:cubicBezTo>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ounded Rectangular Callout 1"/>
          <p:cNvSpPr/>
          <p:nvPr/>
        </p:nvSpPr>
        <p:spPr>
          <a:xfrm>
            <a:off x="5384998" y="4621386"/>
            <a:ext cx="2356413" cy="977066"/>
          </a:xfrm>
          <a:prstGeom prst="wedgeRoundRectCallout">
            <a:avLst>
              <a:gd name="adj1" fmla="val 50108"/>
              <a:gd name="adj2" fmla="val 90084"/>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en-US" sz="1400" b="1">
                <a:solidFill>
                  <a:schemeClr val="bg1"/>
                </a:solidFill>
              </a:rPr>
              <a:t>Continuous Improvement</a:t>
            </a:r>
            <a:r>
              <a:rPr lang="en-US" sz="1400">
                <a:solidFill>
                  <a:schemeClr val="bg1"/>
                </a:solidFill>
              </a:rPr>
              <a:t> </a:t>
            </a:r>
            <a:br>
              <a:rPr lang="en-US" sz="1400">
                <a:solidFill>
                  <a:schemeClr val="bg1"/>
                </a:solidFill>
              </a:rPr>
            </a:br>
            <a:r>
              <a:rPr lang="en-US" sz="1400">
                <a:solidFill>
                  <a:schemeClr val="bg1"/>
                </a:solidFill>
              </a:rPr>
              <a:t>in Action</a:t>
            </a:r>
          </a:p>
        </p:txBody>
      </p:sp>
      <p:sp>
        <p:nvSpPr>
          <p:cNvPr id="33"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Continuous Improvement</a:t>
            </a:r>
          </a:p>
        </p:txBody>
      </p:sp>
    </p:spTree>
    <p:extLst>
      <p:ext uri="{BB962C8B-B14F-4D97-AF65-F5344CB8AC3E}">
        <p14:creationId xmlns:p14="http://schemas.microsoft.com/office/powerpoint/2010/main" val="35215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FD85C40E-0B86-40D5-9107-CA38AC5417B7}"/>
              </a:ext>
            </a:extLst>
          </p:cNvPr>
          <p:cNvSpPr>
            <a:spLocks noGrp="1"/>
          </p:cNvSpPr>
          <p:nvPr>
            <p:ph type="title"/>
          </p:nvPr>
        </p:nvSpPr>
        <p:spPr>
          <a:xfrm>
            <a:off x="652471" y="76996"/>
            <a:ext cx="3602736" cy="4526280"/>
          </a:xfrm>
        </p:spPr>
        <p:txBody>
          <a:bodyPr>
            <a:normAutofit/>
          </a:bodyPr>
          <a:lstStyle/>
          <a:p>
            <a:pPr algn="ctr"/>
            <a:r>
              <a:rPr lang="en-GB" altLang="en-US" sz="3600" b="1">
                <a:solidFill>
                  <a:srgbClr val="6B3E64"/>
                </a:solidFill>
                <a:latin typeface="Roboto Light" panose="02000000000000000000" pitchFamily="2" charset="0"/>
                <a:ea typeface="Roboto Light" panose="02000000000000000000" pitchFamily="2" charset="0"/>
              </a:rPr>
              <a:t>Continuous Improvement Forum </a:t>
            </a:r>
            <a:endParaRPr lang="en-GB" altLang="en-US" sz="3600">
              <a:solidFill>
                <a:srgbClr val="6B3E64"/>
              </a:solidFill>
              <a:latin typeface="Roboto Light" panose="02000000000000000000" pitchFamily="2" charset="0"/>
              <a:ea typeface="Roboto Light" panose="02000000000000000000" pitchFamily="2" charset="0"/>
            </a:endParaRPr>
          </a:p>
        </p:txBody>
      </p:sp>
      <p:sp>
        <p:nvSpPr>
          <p:cNvPr id="2" name="TextBox 1">
            <a:extLst>
              <a:ext uri="{FF2B5EF4-FFF2-40B4-BE49-F238E27FC236}">
                <a16:creationId xmlns:a16="http://schemas.microsoft.com/office/drawing/2014/main" id="{B76FF71C-95A4-4604-8BFF-A0F42DC9C967}"/>
              </a:ext>
            </a:extLst>
          </p:cNvPr>
          <p:cNvSpPr txBox="1"/>
          <p:nvPr/>
        </p:nvSpPr>
        <p:spPr>
          <a:xfrm>
            <a:off x="7726066" y="951345"/>
            <a:ext cx="4853029" cy="1343381"/>
          </a:xfrm>
          <a:prstGeom prst="rect">
            <a:avLst/>
          </a:prstGeom>
          <a:noFill/>
        </p:spPr>
        <p:txBody>
          <a:bodyPr wrap="square">
            <a:spAutoFit/>
          </a:bodyPr>
          <a:lstStyle/>
          <a:p>
            <a:pPr marL="0" marR="0" lvl="0" indent="0" algn="l" defTabSz="768077" rtl="0" eaLnBrk="0" fontAlgn="base" latinLnBrk="0" hangingPunct="0">
              <a:lnSpc>
                <a:spcPct val="250000"/>
              </a:lnSpc>
              <a:spcBef>
                <a:spcPct val="0"/>
              </a:spcBef>
              <a:spcAft>
                <a:spcPts val="600"/>
              </a:spcAft>
              <a:buClrTx/>
              <a:buSzTx/>
              <a:buFontTx/>
              <a:buNone/>
              <a:tabLst/>
              <a:defRPr/>
            </a:pPr>
            <a:r>
              <a:rPr kumimoji="0" lang="en-GB" sz="2000" b="1" i="0" u="none" strike="noStrike" kern="1200" cap="none" spc="0" normalizeH="0" baseline="0" noProof="0">
                <a:ln>
                  <a:noFill/>
                </a:ln>
                <a:solidFill>
                  <a:srgbClr val="018149"/>
                </a:solidFill>
                <a:effectLst/>
                <a:uLnTx/>
                <a:uFillTx/>
                <a:ea typeface="+mn-ea"/>
                <a:cs typeface="Arial" panose="020B0604020202020204" pitchFamily="34" charset="0"/>
              </a:rPr>
              <a:t>Online Portal – Idea Submission</a:t>
            </a:r>
            <a:endParaRPr kumimoji="0" lang="en-GB" sz="2000" b="0" i="0" u="none" strike="noStrike" kern="1200" cap="none" spc="0" normalizeH="0" baseline="0" noProof="0">
              <a:ln>
                <a:noFill/>
              </a:ln>
              <a:solidFill>
                <a:srgbClr val="018149"/>
              </a:solidFill>
              <a:effectLst/>
              <a:uLnTx/>
              <a:uFillTx/>
              <a:ea typeface="+mn-ea"/>
              <a:cs typeface="Arial" panose="020B0604020202020204" pitchFamily="34" charset="0"/>
            </a:endParaRPr>
          </a:p>
          <a:p>
            <a:pPr marL="457189" marR="0" lvl="0" indent="-457189" algn="l" defTabSz="1219170" rtl="0" eaLnBrk="0" fontAlgn="base" latinLnBrk="0" hangingPunct="0">
              <a:lnSpc>
                <a:spcPct val="150000"/>
              </a:lnSpc>
              <a:spcBef>
                <a:spcPct val="0"/>
              </a:spcBef>
              <a:spcAft>
                <a:spcPts val="60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18149"/>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9AE3D86-6E7E-4F7A-8DBD-DB1ED0128710}"/>
              </a:ext>
            </a:extLst>
          </p:cNvPr>
          <p:cNvSpPr txBox="1"/>
          <p:nvPr/>
        </p:nvSpPr>
        <p:spPr>
          <a:xfrm>
            <a:off x="7732278" y="2474569"/>
            <a:ext cx="3501408" cy="400110"/>
          </a:xfrm>
          <a:prstGeom prst="rect">
            <a:avLst/>
          </a:prstGeom>
          <a:noFill/>
        </p:spPr>
        <p:txBody>
          <a:bodyPr wrap="none">
            <a:spAutoFit/>
          </a:bodyPr>
          <a:lstStyle/>
          <a:p>
            <a:pPr marL="0" marR="0" lvl="0" indent="0" algn="l" defTabSz="1219170" rtl="0" eaLnBrk="0" fontAlgn="base" latinLnBrk="0" hangingPunct="0">
              <a:lnSpc>
                <a:spcPct val="100000"/>
              </a:lnSpc>
              <a:spcBef>
                <a:spcPct val="0"/>
              </a:spcBef>
              <a:spcAft>
                <a:spcPts val="600"/>
              </a:spcAft>
              <a:buClrTx/>
              <a:buSzTx/>
              <a:buFontTx/>
              <a:buNone/>
              <a:tabLst/>
              <a:defRPr/>
            </a:pPr>
            <a:r>
              <a:rPr kumimoji="0" lang="en-GB" sz="2000" b="1" i="0" u="none" strike="noStrike" kern="1200" cap="none" spc="0" normalizeH="0" baseline="0" noProof="0">
                <a:ln>
                  <a:noFill/>
                </a:ln>
                <a:solidFill>
                  <a:srgbClr val="E83672"/>
                </a:solidFill>
                <a:effectLst/>
                <a:uLnTx/>
                <a:uFillTx/>
                <a:cs typeface="Arial" panose="020B0604020202020204" pitchFamily="34" charset="0"/>
              </a:rPr>
              <a:t>CI</a:t>
            </a:r>
            <a:r>
              <a:rPr kumimoji="0" lang="en-GB" sz="2000" b="1" i="0" u="none" strike="noStrike" kern="1200" cap="none" spc="0" normalizeH="0" noProof="0">
                <a:ln>
                  <a:noFill/>
                </a:ln>
                <a:solidFill>
                  <a:srgbClr val="E83672"/>
                </a:solidFill>
                <a:effectLst/>
                <a:uLnTx/>
                <a:uFillTx/>
                <a:cs typeface="Arial" panose="020B0604020202020204" pitchFamily="34" charset="0"/>
              </a:rPr>
              <a:t> Group – Review Submissions</a:t>
            </a:r>
            <a:endParaRPr kumimoji="0" lang="en-GB" sz="2000" b="1" i="0" u="none" strike="noStrike" kern="1200" cap="none" spc="0" normalizeH="0" baseline="0" noProof="0">
              <a:ln>
                <a:noFill/>
              </a:ln>
              <a:solidFill>
                <a:srgbClr val="E83672"/>
              </a:solidFill>
              <a:effectLst/>
              <a:uLnTx/>
              <a:uFillTx/>
              <a:cs typeface="Arial" panose="020B0604020202020204" pitchFamily="34" charset="0"/>
            </a:endParaRPr>
          </a:p>
        </p:txBody>
      </p:sp>
      <p:sp>
        <p:nvSpPr>
          <p:cNvPr id="6" name="TextBox 5">
            <a:extLst>
              <a:ext uri="{FF2B5EF4-FFF2-40B4-BE49-F238E27FC236}">
                <a16:creationId xmlns:a16="http://schemas.microsoft.com/office/drawing/2014/main" id="{11EC8D32-CCB4-4211-8296-DE5925D759E7}"/>
              </a:ext>
            </a:extLst>
          </p:cNvPr>
          <p:cNvSpPr txBox="1">
            <a:spLocks noChangeArrowheads="1"/>
          </p:cNvSpPr>
          <p:nvPr/>
        </p:nvSpPr>
        <p:spPr bwMode="auto">
          <a:xfrm>
            <a:off x="7726065" y="3578390"/>
            <a:ext cx="395613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l" defTabSz="768077"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GB" altLang="en-US" sz="1800" b="1" i="0" u="none" strike="noStrike" kern="1200" cap="none" spc="0" normalizeH="0" baseline="0" noProof="0">
                <a:ln>
                  <a:noFill/>
                </a:ln>
                <a:solidFill>
                  <a:srgbClr val="F3988E"/>
                </a:solidFill>
                <a:effectLst/>
                <a:uLnTx/>
                <a:uFillTx/>
                <a:latin typeface="Arial" panose="020B0604020202020204" pitchFamily="34" charset="0"/>
                <a:ea typeface="+mn-ea"/>
                <a:cs typeface="Arial" panose="020B0604020202020204" pitchFamily="34" charset="0"/>
              </a:rPr>
              <a:t>CI Champions</a:t>
            </a:r>
            <a:r>
              <a:rPr kumimoji="0" lang="en-GB" altLang="en-US" sz="1800" b="1" i="0" u="none" strike="noStrike" kern="1200" cap="none" spc="0" normalizeH="0" noProof="0">
                <a:ln>
                  <a:noFill/>
                </a:ln>
                <a:solidFill>
                  <a:srgbClr val="F3988E"/>
                </a:solidFill>
                <a:effectLst/>
                <a:uLnTx/>
                <a:uFillTx/>
                <a:latin typeface="Arial" panose="020B0604020202020204" pitchFamily="34" charset="0"/>
                <a:ea typeface="+mn-ea"/>
                <a:cs typeface="Arial" panose="020B0604020202020204" pitchFamily="34" charset="0"/>
              </a:rPr>
              <a:t> – Staff members</a:t>
            </a:r>
          </a:p>
          <a:p>
            <a:pPr marL="0" marR="0" lvl="0" indent="0" algn="l" defTabSz="768077"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GB" altLang="en-US" sz="1800" b="1" i="0" u="none" strike="noStrike" kern="1200" cap="none" spc="0" normalizeH="0" noProof="0">
                <a:ln>
                  <a:noFill/>
                </a:ln>
                <a:solidFill>
                  <a:srgbClr val="F3988E"/>
                </a:solidFill>
                <a:effectLst/>
                <a:uLnTx/>
                <a:uFillTx/>
                <a:latin typeface="Arial" panose="020B0604020202020204" pitchFamily="34" charset="0"/>
                <a:ea typeface="+mn-ea"/>
                <a:cs typeface="Arial" panose="020B0604020202020204" pitchFamily="34" charset="0"/>
              </a:rPr>
              <a:t> from across the organisation</a:t>
            </a:r>
            <a:endParaRPr kumimoji="0" lang="en-GB" altLang="en-US" sz="1800" b="0" i="0" u="none" strike="noStrike" kern="1200" cap="none" spc="0" normalizeH="0" baseline="0" noProof="0">
              <a:ln>
                <a:noFill/>
              </a:ln>
              <a:solidFill>
                <a:srgbClr val="F3988E"/>
              </a:solidFill>
              <a:effectLst/>
              <a:uLnTx/>
              <a:uFillTx/>
              <a:latin typeface="Arial" panose="020B0604020202020204" pitchFamily="34" charset="0"/>
              <a:ea typeface="+mn-ea"/>
              <a:cs typeface="Arial" panose="020B0604020202020204" pitchFamily="34" charset="0"/>
            </a:endParaRPr>
          </a:p>
          <a:p>
            <a:pPr marL="0" marR="0" lvl="0" indent="0" algn="l" defTabSz="1219170" rtl="0" eaLnBrk="0" fontAlgn="base" latinLnBrk="0" hangingPunct="0">
              <a:lnSpc>
                <a:spcPct val="100000"/>
              </a:lnSpc>
              <a:spcBef>
                <a:spcPct val="0"/>
              </a:spcBef>
              <a:spcAft>
                <a:spcPts val="600"/>
              </a:spcAft>
              <a:buClrTx/>
              <a:buSzTx/>
              <a:buFont typeface="Arial" panose="020B0604020202020204" pitchFamily="34" charset="0"/>
              <a:buNone/>
              <a:tabLst/>
              <a:defRPr/>
            </a:pPr>
            <a:endParaRPr kumimoji="0" lang="en-GB" altLang="en-US" sz="1200" b="0" i="0" u="none" strike="noStrike" kern="1200" cap="none" spc="0" normalizeH="0" baseline="0" noProof="0">
              <a:ln>
                <a:noFill/>
              </a:ln>
              <a:solidFill>
                <a:srgbClr val="F3988E"/>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388CF73D-CA0D-4F56-A57B-AC3CF62E98CC}"/>
              </a:ext>
            </a:extLst>
          </p:cNvPr>
          <p:cNvSpPr txBox="1">
            <a:spLocks noChangeArrowheads="1"/>
          </p:cNvSpPr>
          <p:nvPr/>
        </p:nvSpPr>
        <p:spPr bwMode="auto">
          <a:xfrm>
            <a:off x="7726065" y="4603276"/>
            <a:ext cx="3403496"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l" defTabSz="768077" rtl="0" eaLnBrk="0" fontAlgn="base" latinLnBrk="0" hangingPunct="0">
              <a:lnSpc>
                <a:spcPct val="250000"/>
              </a:lnSpc>
              <a:spcBef>
                <a:spcPct val="0"/>
              </a:spcBef>
              <a:spcAft>
                <a:spcPts val="600"/>
              </a:spcAft>
              <a:buClrTx/>
              <a:buSzTx/>
              <a:buFont typeface="Arial" panose="020B0604020202020204" pitchFamily="34" charset="0"/>
              <a:buNone/>
              <a:tabLst/>
              <a:defRPr/>
            </a:pPr>
            <a:r>
              <a:rPr kumimoji="0" lang="en-GB" altLang="en-US" b="1" i="0" u="none" strike="noStrike" kern="1200" cap="none" spc="0" normalizeH="0" baseline="0" noProof="0">
                <a:ln>
                  <a:noFill/>
                </a:ln>
                <a:solidFill>
                  <a:srgbClr val="25AAE3"/>
                </a:solidFill>
                <a:effectLst/>
                <a:uLnTx/>
                <a:uFillTx/>
                <a:ea typeface="+mn-ea"/>
                <a:cs typeface="Arial" panose="020B0604020202020204" pitchFamily="34" charset="0"/>
              </a:rPr>
              <a:t>CI</a:t>
            </a:r>
            <a:r>
              <a:rPr kumimoji="0" lang="en-GB" altLang="en-US" b="1" i="0" u="none" strike="noStrike" kern="1200" cap="none" spc="0" normalizeH="0" noProof="0">
                <a:ln>
                  <a:noFill/>
                </a:ln>
                <a:solidFill>
                  <a:srgbClr val="25AAE3"/>
                </a:solidFill>
                <a:effectLst/>
                <a:uLnTx/>
                <a:uFillTx/>
                <a:ea typeface="+mn-ea"/>
                <a:cs typeface="Arial" panose="020B0604020202020204" pitchFamily="34" charset="0"/>
              </a:rPr>
              <a:t> training and workshops</a:t>
            </a:r>
            <a:endParaRPr kumimoji="0" lang="en-GB" altLang="en-US" b="1" i="0" u="none" strike="noStrike" kern="1200" cap="none" spc="0" normalizeH="0" baseline="0" noProof="0">
              <a:ln>
                <a:noFill/>
              </a:ln>
              <a:solidFill>
                <a:srgbClr val="25AAE3"/>
              </a:solidFill>
              <a:effectLst/>
              <a:uLnTx/>
              <a:uFillTx/>
              <a:ea typeface="+mn-ea"/>
              <a:cs typeface="Arial" panose="020B0604020202020204" pitchFamily="34" charset="0"/>
            </a:endParaRPr>
          </a:p>
          <a:p>
            <a:pPr marL="0" marR="0" lvl="0" indent="0" algn="l" defTabSz="1219170" rtl="0" eaLnBrk="0" fontAlgn="base" latinLnBrk="0" hangingPunct="0">
              <a:lnSpc>
                <a:spcPct val="100000"/>
              </a:lnSpc>
              <a:spcBef>
                <a:spcPct val="0"/>
              </a:spcBef>
              <a:spcAft>
                <a:spcPts val="600"/>
              </a:spcAft>
              <a:buClrTx/>
              <a:buSzTx/>
              <a:buFont typeface="Arial" panose="020B0604020202020204" pitchFamily="34" charset="0"/>
              <a:buNone/>
              <a:tabLst/>
              <a:defRPr/>
            </a:pPr>
            <a:endParaRPr kumimoji="0" lang="en-GB" altLang="en-US" b="0" i="0" u="none" strike="noStrike" kern="1200" cap="none" spc="0" normalizeH="0" baseline="0" noProof="0">
              <a:ln>
                <a:noFill/>
              </a:ln>
              <a:solidFill>
                <a:srgbClr val="25AAE3"/>
              </a:solidFill>
              <a:effectLst/>
              <a:uLnTx/>
              <a:uFillTx/>
              <a:latin typeface="Calibri" panose="020F0502020204030204" pitchFamily="34" charset="0"/>
              <a:ea typeface="+mn-ea"/>
              <a:cs typeface="Arial" panose="020B0604020202020204" pitchFamily="34" charset="0"/>
            </a:endParaRPr>
          </a:p>
        </p:txBody>
      </p:sp>
      <p:pic>
        <p:nvPicPr>
          <p:cNvPr id="18" name="Graphic 17" descr="Smiling face outline with solid fill">
            <a:extLst>
              <a:ext uri="{FF2B5EF4-FFF2-40B4-BE49-F238E27FC236}">
                <a16:creationId xmlns:a16="http://schemas.microsoft.com/office/drawing/2014/main" id="{9F39AFE3-EE7B-C146-E6B7-E9958C6C0E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1385" y="3429000"/>
            <a:ext cx="940187" cy="940187"/>
          </a:xfrm>
          <a:prstGeom prst="rect">
            <a:avLst/>
          </a:prstGeom>
        </p:spPr>
      </p:pic>
      <p:pic>
        <p:nvPicPr>
          <p:cNvPr id="19" name="Picture 18"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6"/>
          <a:stretch>
            <a:fillRect/>
          </a:stretch>
        </p:blipFill>
        <p:spPr>
          <a:xfrm>
            <a:off x="9653794" y="5943136"/>
            <a:ext cx="2028411" cy="423603"/>
          </a:xfrm>
          <a:prstGeom prst="rect">
            <a:avLst/>
          </a:prstGeom>
        </p:spPr>
      </p:pic>
      <p:pic>
        <p:nvPicPr>
          <p:cNvPr id="1026" name="Picture 2" descr="image">
            <a:extLst>
              <a:ext uri="{FF2B5EF4-FFF2-40B4-BE49-F238E27FC236}">
                <a16:creationId xmlns:a16="http://schemas.microsoft.com/office/drawing/2014/main" id="{14DE734C-591B-EFD7-72EA-C3E3C43B67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33" y="3400035"/>
            <a:ext cx="3481675" cy="208796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Person with idea with solid fill">
            <a:extLst>
              <a:ext uri="{FF2B5EF4-FFF2-40B4-BE49-F238E27FC236}">
                <a16:creationId xmlns:a16="http://schemas.microsoft.com/office/drawing/2014/main" id="{833A9C10-9BF4-960D-05EA-C4104F5679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05533" y="896534"/>
            <a:ext cx="1019368" cy="1002425"/>
          </a:xfrm>
          <a:prstGeom prst="rect">
            <a:avLst/>
          </a:prstGeom>
        </p:spPr>
      </p:pic>
      <p:pic>
        <p:nvPicPr>
          <p:cNvPr id="17" name="Graphic 16" descr="Meeting outline">
            <a:extLst>
              <a:ext uri="{FF2B5EF4-FFF2-40B4-BE49-F238E27FC236}">
                <a16:creationId xmlns:a16="http://schemas.microsoft.com/office/drawing/2014/main" id="{93D4A44C-E685-BADC-7681-69467E8EDE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1385" y="2162767"/>
            <a:ext cx="940187" cy="1002425"/>
          </a:xfrm>
          <a:prstGeom prst="rect">
            <a:avLst/>
          </a:prstGeom>
        </p:spPr>
      </p:pic>
      <p:pic>
        <p:nvPicPr>
          <p:cNvPr id="23" name="Graphic 22" descr="Scribble with solid fill">
            <a:extLst>
              <a:ext uri="{FF2B5EF4-FFF2-40B4-BE49-F238E27FC236}">
                <a16:creationId xmlns:a16="http://schemas.microsoft.com/office/drawing/2014/main" id="{6C570BD2-D7C9-21D1-716C-D9F1B0AAE7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05533" y="4632995"/>
            <a:ext cx="871889" cy="871889"/>
          </a:xfrm>
          <a:prstGeom prst="rect">
            <a:avLst/>
          </a:prstGeom>
        </p:spPr>
      </p:pic>
    </p:spTree>
    <p:custDataLst>
      <p:tags r:id="rId1"/>
    </p:custDataLst>
    <p:extLst>
      <p:ext uri="{BB962C8B-B14F-4D97-AF65-F5344CB8AC3E}">
        <p14:creationId xmlns:p14="http://schemas.microsoft.com/office/powerpoint/2010/main" val="276396947"/>
      </p:ext>
    </p:extLst>
  </p:cSld>
  <p:clrMapOvr>
    <a:masterClrMapping/>
  </p:clrMapOvr>
  <mc:AlternateContent xmlns:mc="http://schemas.openxmlformats.org/markup-compatibility/2006" xmlns:p14="http://schemas.microsoft.com/office/powerpoint/2010/main">
    <mc:Choice Requires="p14">
      <p:transition spd="slow" p14:dur="2000" advTm="56919"/>
    </mc:Choice>
    <mc:Fallback xmlns="">
      <p:transition spd="slow" advTm="5691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3B03E7F-79AF-372F-00EC-219BA9E4BCCB}"/>
              </a:ext>
            </a:extLst>
          </p:cNvPr>
          <p:cNvSpPr txBox="1">
            <a:spLocks/>
          </p:cNvSpPr>
          <p:nvPr/>
        </p:nvSpPr>
        <p:spPr>
          <a:xfrm>
            <a:off x="467998" y="232943"/>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a:solidFill>
                  <a:srgbClr val="643E7C"/>
                </a:solidFill>
                <a:latin typeface="Roboto" panose="02000000000000000000" pitchFamily="2" charset="0"/>
                <a:ea typeface="Roboto" panose="02000000000000000000" pitchFamily="2" charset="0"/>
              </a:rPr>
              <a:t>Transformation brand</a:t>
            </a:r>
          </a:p>
        </p:txBody>
      </p:sp>
      <p:pic>
        <p:nvPicPr>
          <p:cNvPr id="3" name="Picture 2"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3"/>
          <a:stretch>
            <a:fillRect/>
          </a:stretch>
        </p:blipFill>
        <p:spPr>
          <a:xfrm>
            <a:off x="9653794" y="5943136"/>
            <a:ext cx="2028411" cy="423603"/>
          </a:xfrm>
          <a:prstGeom prst="rect">
            <a:avLst/>
          </a:prstGeom>
        </p:spPr>
      </p:pic>
      <p:pic>
        <p:nvPicPr>
          <p:cNvPr id="4" name="evolve-molly-home.png" descr="evolve-molly-home.png">
            <a:extLst>
              <a:ext uri="{FF2B5EF4-FFF2-40B4-BE49-F238E27FC236}">
                <a16:creationId xmlns:a16="http://schemas.microsoft.com/office/drawing/2014/main" id="{860ED65A-8B29-1C4C-F670-DBC8A2956E1B}"/>
              </a:ext>
            </a:extLst>
          </p:cNvPr>
          <p:cNvPicPr>
            <a:picLocks noChangeAspect="1"/>
          </p:cNvPicPr>
          <p:nvPr/>
        </p:nvPicPr>
        <p:blipFill>
          <a:blip r:embed="rId4"/>
          <a:stretch>
            <a:fillRect/>
          </a:stretch>
        </p:blipFill>
        <p:spPr>
          <a:xfrm>
            <a:off x="545071" y="1357001"/>
            <a:ext cx="4190982" cy="1452874"/>
          </a:xfrm>
          <a:prstGeom prst="rect">
            <a:avLst/>
          </a:prstGeom>
          <a:ln w="12700">
            <a:miter lim="400000"/>
          </a:ln>
        </p:spPr>
      </p:pic>
      <p:sp>
        <p:nvSpPr>
          <p:cNvPr id="8" name="TextBox 7">
            <a:extLst>
              <a:ext uri="{FF2B5EF4-FFF2-40B4-BE49-F238E27FC236}">
                <a16:creationId xmlns:a16="http://schemas.microsoft.com/office/drawing/2014/main" id="{2876BE5E-78D9-24E5-353C-C981F738654C}"/>
              </a:ext>
            </a:extLst>
          </p:cNvPr>
          <p:cNvSpPr txBox="1"/>
          <p:nvPr/>
        </p:nvSpPr>
        <p:spPr>
          <a:xfrm>
            <a:off x="5134062" y="1236245"/>
            <a:ext cx="6736359" cy="1713290"/>
          </a:xfrm>
          <a:prstGeom prst="rect">
            <a:avLst/>
          </a:prstGeom>
          <a:noFill/>
        </p:spPr>
        <p:txBody>
          <a:bodyPr wrap="square" rtlCol="0">
            <a:spAutoFit/>
          </a:bodyPr>
          <a:lstStyle/>
          <a:p>
            <a:pPr marL="0" indent="0" defTabSz="457200">
              <a:lnSpc>
                <a:spcPct val="100000"/>
              </a:lnSpc>
              <a:spcBef>
                <a:spcPts val="2000"/>
              </a:spcBef>
              <a:buSzTx/>
              <a:buNone/>
              <a:defRPr sz="2800">
                <a:solidFill>
                  <a:srgbClr val="393939"/>
                </a:solidFill>
              </a:defRPr>
            </a:pPr>
            <a:r>
              <a:rPr lang="en-GB" sz="1200">
                <a:latin typeface="Arial" panose="020B0604020202020204" pitchFamily="34" charset="0"/>
                <a:cs typeface="Arial" panose="020B0604020202020204" pitchFamily="34" charset="0"/>
              </a:rPr>
              <a:t>Our brand is important as it enables us to </a:t>
            </a:r>
            <a:r>
              <a:rPr lang="en-GB" sz="1200" b="1">
                <a:latin typeface="Arial" panose="020B0604020202020204" pitchFamily="34" charset="0"/>
                <a:cs typeface="Arial" panose="020B0604020202020204" pitchFamily="34" charset="0"/>
              </a:rPr>
              <a:t>tell a story </a:t>
            </a:r>
            <a:r>
              <a:rPr lang="en-GB" sz="1200">
                <a:latin typeface="Arial" panose="020B0604020202020204" pitchFamily="34" charset="0"/>
                <a:cs typeface="Arial" panose="020B0604020202020204" pitchFamily="34" charset="0"/>
              </a:rPr>
              <a:t>about our evolution over the next few years. </a:t>
            </a:r>
          </a:p>
          <a:p>
            <a:pPr marL="0" indent="0" defTabSz="457200">
              <a:lnSpc>
                <a:spcPct val="100000"/>
              </a:lnSpc>
              <a:spcBef>
                <a:spcPts val="2000"/>
              </a:spcBef>
              <a:buSzTx/>
              <a:buNone/>
              <a:defRPr sz="2800">
                <a:solidFill>
                  <a:srgbClr val="393939"/>
                </a:solidFill>
              </a:defRPr>
            </a:pPr>
            <a:r>
              <a:rPr lang="en-GB" sz="1200">
                <a:latin typeface="Arial" panose="020B0604020202020204" pitchFamily="34" charset="0"/>
                <a:cs typeface="Arial" panose="020B0604020202020204" pitchFamily="34" charset="0"/>
              </a:rPr>
              <a:t>It will visualise </a:t>
            </a:r>
            <a:r>
              <a:rPr lang="en-GB" sz="1200" b="1">
                <a:latin typeface="Arial" panose="020B0604020202020204" pitchFamily="34" charset="0"/>
                <a:cs typeface="Arial" panose="020B0604020202020204" pitchFamily="34" charset="0"/>
              </a:rPr>
              <a:t>how the future Mole Valley District Council will feel</a:t>
            </a:r>
            <a:r>
              <a:rPr lang="en-GB" sz="1200">
                <a:latin typeface="Arial" panose="020B0604020202020204" pitchFamily="34" charset="0"/>
                <a:cs typeface="Arial" panose="020B0604020202020204" pitchFamily="34" charset="0"/>
              </a:rPr>
              <a:t>, including what kind of organisation we will be.</a:t>
            </a:r>
          </a:p>
          <a:p>
            <a:pPr marL="0" indent="0" defTabSz="457200">
              <a:lnSpc>
                <a:spcPct val="100000"/>
              </a:lnSpc>
              <a:spcBef>
                <a:spcPts val="2000"/>
              </a:spcBef>
              <a:buSzTx/>
              <a:buNone/>
              <a:defRPr sz="2800">
                <a:solidFill>
                  <a:srgbClr val="393939"/>
                </a:solidFill>
              </a:defRPr>
            </a:pPr>
            <a:r>
              <a:rPr lang="en-GB" sz="1200">
                <a:latin typeface="Arial" panose="020B0604020202020204" pitchFamily="34" charset="0"/>
                <a:cs typeface="Arial" panose="020B0604020202020204" pitchFamily="34" charset="0"/>
              </a:rPr>
              <a:t>The logo represents our ambition of MVDC being ready for a </a:t>
            </a:r>
            <a:r>
              <a:rPr lang="en-GB" sz="1200" b="1">
                <a:latin typeface="Arial" panose="020B0604020202020204" pitchFamily="34" charset="0"/>
                <a:cs typeface="Arial" panose="020B0604020202020204" pitchFamily="34" charset="0"/>
              </a:rPr>
              <a:t>bright, digital future.</a:t>
            </a:r>
          </a:p>
          <a:p>
            <a:endParaRPr lang="en-GB" sz="12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F1C12A-04DB-C2D1-7B8A-BF55C5019B85}"/>
              </a:ext>
            </a:extLst>
          </p:cNvPr>
          <p:cNvSpPr txBox="1"/>
          <p:nvPr/>
        </p:nvSpPr>
        <p:spPr>
          <a:xfrm>
            <a:off x="293615" y="4012610"/>
            <a:ext cx="1780367" cy="523220"/>
          </a:xfrm>
          <a:prstGeom prst="rect">
            <a:avLst/>
          </a:prstGeom>
          <a:noFill/>
        </p:spPr>
        <p:txBody>
          <a:bodyPr wrap="square">
            <a:spAutoFit/>
          </a:bodyPr>
          <a:lstStyle/>
          <a:p>
            <a:pPr marL="0" indent="0" defTabSz="457200">
              <a:lnSpc>
                <a:spcPct val="100000"/>
              </a:lnSpc>
              <a:spcBef>
                <a:spcPts val="2000"/>
              </a:spcBef>
              <a:buSzTx/>
              <a:buNone/>
              <a:defRPr sz="2800">
                <a:solidFill>
                  <a:srgbClr val="393939"/>
                </a:solidFill>
              </a:defRPr>
            </a:pPr>
            <a:r>
              <a:rPr lang="en-GB" sz="1400" b="1">
                <a:latin typeface="Arial" panose="020B0604020202020204" pitchFamily="34" charset="0"/>
                <a:cs typeface="Arial" panose="020B0604020202020204" pitchFamily="34" charset="0"/>
              </a:rPr>
              <a:t>Evolve 2026’s four supporting pillars:</a:t>
            </a:r>
          </a:p>
        </p:txBody>
      </p:sp>
      <p:pic>
        <p:nvPicPr>
          <p:cNvPr id="9" name="Picture 8">
            <a:extLst>
              <a:ext uri="{FF2B5EF4-FFF2-40B4-BE49-F238E27FC236}">
                <a16:creationId xmlns:a16="http://schemas.microsoft.com/office/drawing/2014/main" id="{8DD22669-A904-D4E7-6582-9269A6127D22}"/>
              </a:ext>
            </a:extLst>
          </p:cNvPr>
          <p:cNvPicPr>
            <a:picLocks noChangeAspect="1"/>
          </p:cNvPicPr>
          <p:nvPr/>
        </p:nvPicPr>
        <p:blipFill>
          <a:blip r:embed="rId5"/>
          <a:stretch>
            <a:fillRect/>
          </a:stretch>
        </p:blipFill>
        <p:spPr>
          <a:xfrm>
            <a:off x="2471098" y="3154328"/>
            <a:ext cx="8560698" cy="2467427"/>
          </a:xfrm>
          <a:prstGeom prst="rect">
            <a:avLst/>
          </a:prstGeom>
        </p:spPr>
      </p:pic>
    </p:spTree>
    <p:extLst>
      <p:ext uri="{BB962C8B-B14F-4D97-AF65-F5344CB8AC3E}">
        <p14:creationId xmlns:p14="http://schemas.microsoft.com/office/powerpoint/2010/main" val="346428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3"/>
          <a:stretch>
            <a:fillRect/>
          </a:stretch>
        </p:blipFill>
        <p:spPr>
          <a:xfrm>
            <a:off x="9653794" y="5943136"/>
            <a:ext cx="2028411" cy="423603"/>
          </a:xfrm>
          <a:prstGeom prst="rect">
            <a:avLst/>
          </a:prstGeom>
        </p:spPr>
      </p:pic>
      <p:graphicFrame>
        <p:nvGraphicFramePr>
          <p:cNvPr id="4" name="Diagram 3"/>
          <p:cNvGraphicFramePr/>
          <p:nvPr/>
        </p:nvGraphicFramePr>
        <p:xfrm>
          <a:off x="-54149" y="948072"/>
          <a:ext cx="690167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595520" y="6327636"/>
            <a:ext cx="8355135" cy="369332"/>
          </a:xfrm>
          <a:prstGeom prst="rect">
            <a:avLst/>
          </a:prstGeom>
        </p:spPr>
        <p:txBody>
          <a:bodyPr wrap="square">
            <a:spAutoFit/>
          </a:bodyPr>
          <a:lstStyle/>
          <a:p>
            <a:pPr algn="ctr"/>
            <a:r>
              <a:rPr lang="en-US" b="1">
                <a:solidFill>
                  <a:srgbClr val="66407E"/>
                </a:solidFill>
              </a:rPr>
              <a:t>Cost savings aren’t the focus of Lean management, they are often an outcome. </a:t>
            </a:r>
            <a:endParaRPr lang="en-US" sz="4000" b="1">
              <a:solidFill>
                <a:srgbClr val="66407E"/>
              </a:solidFill>
            </a:endParaRPr>
          </a:p>
        </p:txBody>
      </p:sp>
      <p:pic>
        <p:nvPicPr>
          <p:cNvPr id="1026" name="Picture 2" descr="Stakeholder Icons &amp; Symbols"/>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094" y="1336715"/>
            <a:ext cx="567682" cy="567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rkflow Icons - Free SVG &amp; PNG Workflow Images - Noun Project"/>
          <p:cNvPicPr>
            <a:picLocks noChangeAspect="1" noChangeArrowheads="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520" y="2301580"/>
            <a:ext cx="661331" cy="6613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orkflow Icon Images – Browse 200,756 Stock Photos, Vectors, and Video |  Adobe Stock"/>
          <p:cNvPicPr>
            <a:picLocks noChangeAspect="1" noChangeArrowheads="1"/>
          </p:cNvPicPr>
          <p:nvPr/>
        </p:nvPicPr>
        <p:blipFill>
          <a:blip r:embed="rId11">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37045" y="3413416"/>
            <a:ext cx="487977" cy="4879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st Practice Icons - Free SVG &amp; PNG Best Practice Images - Noun Project"/>
          <p:cNvPicPr>
            <a:picLocks noChangeAspect="1" noChangeArrowheads="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058" y="4379767"/>
            <a:ext cx="531012" cy="5310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E | Continuous Improvement — MCP Consulting"/>
          <p:cNvPicPr>
            <a:picLocks noChangeAspect="1" noChangeArrowheads="1"/>
          </p:cNvPicPr>
          <p:nvPr/>
        </p:nvPicPr>
        <p:blipFill rotWithShape="1">
          <a:blip r:embed="rId1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8990" t="4305" r="7701" b="20085"/>
          <a:stretch/>
        </p:blipFill>
        <p:spPr bwMode="auto">
          <a:xfrm>
            <a:off x="56133" y="5501058"/>
            <a:ext cx="786663" cy="4018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4"/>
          <a:stretch>
            <a:fillRect/>
          </a:stretch>
        </p:blipFill>
        <p:spPr>
          <a:xfrm>
            <a:off x="6565695" y="1570724"/>
            <a:ext cx="5858031" cy="3651347"/>
          </a:xfrm>
          <a:prstGeom prst="rect">
            <a:avLst/>
          </a:prstGeom>
        </p:spPr>
      </p:pic>
      <p:sp>
        <p:nvSpPr>
          <p:cNvPr id="13"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Expected Outcomes</a:t>
            </a:r>
          </a:p>
        </p:txBody>
      </p:sp>
    </p:spTree>
    <p:extLst>
      <p:ext uri="{BB962C8B-B14F-4D97-AF65-F5344CB8AC3E}">
        <p14:creationId xmlns:p14="http://schemas.microsoft.com/office/powerpoint/2010/main" val="335657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3B03E7F-79AF-372F-00EC-219BA9E4BCCB}"/>
              </a:ext>
            </a:extLst>
          </p:cNvPr>
          <p:cNvSpPr txBox="1">
            <a:spLocks/>
          </p:cNvSpPr>
          <p:nvPr/>
        </p:nvSpPr>
        <p:spPr>
          <a:xfrm>
            <a:off x="323763" y="133981"/>
            <a:ext cx="10515600" cy="6503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a:solidFill>
                  <a:srgbClr val="643E7C"/>
                </a:solidFill>
                <a:latin typeface="Roboto" panose="02000000000000000000" pitchFamily="2" charset="0"/>
                <a:ea typeface="Roboto" panose="02000000000000000000" pitchFamily="2" charset="0"/>
              </a:rPr>
              <a:t>‘Shift Left’ ambition</a:t>
            </a:r>
          </a:p>
        </p:txBody>
      </p:sp>
      <p:pic>
        <p:nvPicPr>
          <p:cNvPr id="3" name="Picture 2"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2"/>
          <a:stretch>
            <a:fillRect/>
          </a:stretch>
        </p:blipFill>
        <p:spPr>
          <a:xfrm>
            <a:off x="9653794" y="5943136"/>
            <a:ext cx="2028411" cy="423603"/>
          </a:xfrm>
          <a:prstGeom prst="rect">
            <a:avLst/>
          </a:prstGeom>
        </p:spPr>
      </p:pic>
      <p:grpSp>
        <p:nvGrpSpPr>
          <p:cNvPr id="4" name="Group 3">
            <a:extLst>
              <a:ext uri="{FF2B5EF4-FFF2-40B4-BE49-F238E27FC236}">
                <a16:creationId xmlns:a16="http://schemas.microsoft.com/office/drawing/2014/main" id="{B58C13C2-0583-2B51-26D8-C43CD472F306}"/>
              </a:ext>
            </a:extLst>
          </p:cNvPr>
          <p:cNvGrpSpPr/>
          <p:nvPr/>
        </p:nvGrpSpPr>
        <p:grpSpPr>
          <a:xfrm>
            <a:off x="728503" y="967721"/>
            <a:ext cx="10169667" cy="4922558"/>
            <a:chOff x="646564" y="61094"/>
            <a:chExt cx="11177030" cy="6518634"/>
          </a:xfrm>
        </p:grpSpPr>
        <p:sp>
          <p:nvSpPr>
            <p:cNvPr id="5" name="Isosceles Triangle 4">
              <a:extLst>
                <a:ext uri="{FF2B5EF4-FFF2-40B4-BE49-F238E27FC236}">
                  <a16:creationId xmlns:a16="http://schemas.microsoft.com/office/drawing/2014/main" id="{0A19405F-DEBB-92F6-ED67-3C91218A3C06}"/>
                </a:ext>
              </a:extLst>
            </p:cNvPr>
            <p:cNvSpPr/>
            <p:nvPr/>
          </p:nvSpPr>
          <p:spPr>
            <a:xfrm rot="5400000">
              <a:off x="4590860" y="-1363922"/>
              <a:ext cx="5001372" cy="9334833"/>
            </a:xfrm>
            <a:prstGeom prst="triangle">
              <a:avLst/>
            </a:prstGeom>
            <a:solidFill>
              <a:srgbClr val="0081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1">
              <a:extLst>
                <a:ext uri="{FF2B5EF4-FFF2-40B4-BE49-F238E27FC236}">
                  <a16:creationId xmlns:a16="http://schemas.microsoft.com/office/drawing/2014/main" id="{5F571AC1-E605-AAB4-1E08-E6527E3F71B3}"/>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824" y="2343058"/>
              <a:ext cx="863275" cy="1134424"/>
            </a:xfrm>
            <a:prstGeom prst="rect">
              <a:avLst/>
            </a:prstGeom>
            <a:noFill/>
            <a:ln>
              <a:solidFill>
                <a:schemeClr val="accent1">
                  <a:shade val="50000"/>
                </a:schemeClr>
              </a:solidFill>
            </a:ln>
          </p:spPr>
        </p:pic>
        <p:sp>
          <p:nvSpPr>
            <p:cNvPr id="8" name="TextBox 7">
              <a:extLst>
                <a:ext uri="{FF2B5EF4-FFF2-40B4-BE49-F238E27FC236}">
                  <a16:creationId xmlns:a16="http://schemas.microsoft.com/office/drawing/2014/main" id="{47B41283-FDF9-24A4-8B90-F1A20B5F157F}"/>
                </a:ext>
              </a:extLst>
            </p:cNvPr>
            <p:cNvSpPr txBox="1"/>
            <p:nvPr/>
          </p:nvSpPr>
          <p:spPr>
            <a:xfrm>
              <a:off x="646564" y="3477480"/>
              <a:ext cx="1093569" cy="369332"/>
            </a:xfrm>
            <a:prstGeom prst="rect">
              <a:avLst/>
            </a:prstGeom>
            <a:noFill/>
          </p:spPr>
          <p:txBody>
            <a:bodyPr wrap="none" rtlCol="0">
              <a:spAutoFit/>
            </a:bodyPr>
            <a:lstStyle/>
            <a:p>
              <a:r>
                <a:rPr lang="en-GB"/>
                <a:t>Customer</a:t>
              </a:r>
            </a:p>
          </p:txBody>
        </p:sp>
        <p:cxnSp>
          <p:nvCxnSpPr>
            <p:cNvPr id="9" name="Straight Connector 8">
              <a:extLst>
                <a:ext uri="{FF2B5EF4-FFF2-40B4-BE49-F238E27FC236}">
                  <a16:creationId xmlns:a16="http://schemas.microsoft.com/office/drawing/2014/main" id="{07D60A22-98B4-50B2-B28F-38846D30F4B3}"/>
                </a:ext>
              </a:extLst>
            </p:cNvPr>
            <p:cNvCxnSpPr/>
            <p:nvPr/>
          </p:nvCxnSpPr>
          <p:spPr>
            <a:xfrm>
              <a:off x="5200153" y="397565"/>
              <a:ext cx="0" cy="5828306"/>
            </a:xfrm>
            <a:prstGeom prst="line">
              <a:avLst/>
            </a:prstGeom>
            <a:ln w="28575"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AF93033-6B6F-BA1A-0831-018B93E2155F}"/>
                </a:ext>
              </a:extLst>
            </p:cNvPr>
            <p:cNvCxnSpPr/>
            <p:nvPr/>
          </p:nvCxnSpPr>
          <p:spPr>
            <a:xfrm>
              <a:off x="7091546" y="454713"/>
              <a:ext cx="0" cy="5828306"/>
            </a:xfrm>
            <a:prstGeom prst="line">
              <a:avLst/>
            </a:prstGeom>
            <a:ln w="28575"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E55CC1FD-1D64-ED44-D147-43723675E0B2}"/>
                </a:ext>
              </a:extLst>
            </p:cNvPr>
            <p:cNvCxnSpPr/>
            <p:nvPr/>
          </p:nvCxnSpPr>
          <p:spPr>
            <a:xfrm>
              <a:off x="8985661" y="457176"/>
              <a:ext cx="0" cy="5828306"/>
            </a:xfrm>
            <a:prstGeom prst="line">
              <a:avLst/>
            </a:prstGeom>
            <a:ln w="28575"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Arrow: Left 11">
              <a:extLst>
                <a:ext uri="{FF2B5EF4-FFF2-40B4-BE49-F238E27FC236}">
                  <a16:creationId xmlns:a16="http://schemas.microsoft.com/office/drawing/2014/main" id="{C2191D94-B1E5-8474-0EBA-4970ED21314B}"/>
                </a:ext>
              </a:extLst>
            </p:cNvPr>
            <p:cNvSpPr/>
            <p:nvPr/>
          </p:nvSpPr>
          <p:spPr>
            <a:xfrm>
              <a:off x="2424128" y="61094"/>
              <a:ext cx="9399466" cy="634153"/>
            </a:xfrm>
            <a:prstGeom prst="leftArrow">
              <a:avLst>
                <a:gd name="adj1" fmla="val 50000"/>
                <a:gd name="adj2" fmla="val 58488"/>
              </a:avLst>
            </a:prstGeom>
            <a:solidFill>
              <a:srgbClr val="6A3D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Shift left ambition</a:t>
              </a:r>
            </a:p>
          </p:txBody>
        </p:sp>
        <p:sp>
          <p:nvSpPr>
            <p:cNvPr id="13" name="Arrow: Right 12">
              <a:extLst>
                <a:ext uri="{FF2B5EF4-FFF2-40B4-BE49-F238E27FC236}">
                  <a16:creationId xmlns:a16="http://schemas.microsoft.com/office/drawing/2014/main" id="{1FCC2025-45FF-8B66-06FA-E3A46D87221A}"/>
                </a:ext>
              </a:extLst>
            </p:cNvPr>
            <p:cNvSpPr/>
            <p:nvPr/>
          </p:nvSpPr>
          <p:spPr>
            <a:xfrm>
              <a:off x="2488759" y="6046967"/>
              <a:ext cx="9334834" cy="532761"/>
            </a:xfrm>
            <a:prstGeom prst="rightArrow">
              <a:avLst/>
            </a:prstGeom>
            <a:solidFill>
              <a:srgbClr val="6A3D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Cost</a:t>
              </a:r>
            </a:p>
          </p:txBody>
        </p:sp>
        <p:pic>
          <p:nvPicPr>
            <p:cNvPr id="14" name="Picture 2">
              <a:extLst>
                <a:ext uri="{FF2B5EF4-FFF2-40B4-BE49-F238E27FC236}">
                  <a16:creationId xmlns:a16="http://schemas.microsoft.com/office/drawing/2014/main" id="{3048E8CF-D904-EA24-EBC3-0AC4FAD6DAB0}"/>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579259" y="5664430"/>
              <a:ext cx="327816" cy="454713"/>
            </a:xfrm>
            <a:prstGeom prst="rect">
              <a:avLst/>
            </a:prstGeom>
            <a:solidFill>
              <a:srgbClr val="FFFFFF"/>
            </a:solidFill>
          </p:spPr>
        </p:pic>
        <p:pic>
          <p:nvPicPr>
            <p:cNvPr id="16" name="Picture 2">
              <a:extLst>
                <a:ext uri="{FF2B5EF4-FFF2-40B4-BE49-F238E27FC236}">
                  <a16:creationId xmlns:a16="http://schemas.microsoft.com/office/drawing/2014/main" id="{239FB7D2-A65B-B47F-0662-B750D4F4D38D}"/>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5748238" y="5673766"/>
              <a:ext cx="327816" cy="454713"/>
            </a:xfrm>
            <a:prstGeom prst="rect">
              <a:avLst/>
            </a:prstGeom>
            <a:solidFill>
              <a:srgbClr val="FFFFFF"/>
            </a:solidFill>
          </p:spPr>
        </p:pic>
        <p:pic>
          <p:nvPicPr>
            <p:cNvPr id="17" name="Picture 2">
              <a:extLst>
                <a:ext uri="{FF2B5EF4-FFF2-40B4-BE49-F238E27FC236}">
                  <a16:creationId xmlns:a16="http://schemas.microsoft.com/office/drawing/2014/main" id="{A5492E99-586E-3721-F204-7200F8C016FF}"/>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6079673" y="5674938"/>
              <a:ext cx="327816" cy="454713"/>
            </a:xfrm>
            <a:prstGeom prst="rect">
              <a:avLst/>
            </a:prstGeom>
            <a:solidFill>
              <a:srgbClr val="FFFFFF"/>
            </a:solidFill>
          </p:spPr>
        </p:pic>
        <p:pic>
          <p:nvPicPr>
            <p:cNvPr id="18" name="Picture 2">
              <a:extLst>
                <a:ext uri="{FF2B5EF4-FFF2-40B4-BE49-F238E27FC236}">
                  <a16:creationId xmlns:a16="http://schemas.microsoft.com/office/drawing/2014/main" id="{2662D2F2-250A-E067-A97A-53D4AEFDB57D}"/>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7422981" y="5677990"/>
              <a:ext cx="327816" cy="454713"/>
            </a:xfrm>
            <a:prstGeom prst="rect">
              <a:avLst/>
            </a:prstGeom>
            <a:solidFill>
              <a:srgbClr val="FFFFFF"/>
            </a:solidFill>
          </p:spPr>
        </p:pic>
        <p:pic>
          <p:nvPicPr>
            <p:cNvPr id="19" name="Picture 2">
              <a:extLst>
                <a:ext uri="{FF2B5EF4-FFF2-40B4-BE49-F238E27FC236}">
                  <a16:creationId xmlns:a16="http://schemas.microsoft.com/office/drawing/2014/main" id="{9ED33C10-AFBA-2E71-BDEF-3562760E3D3D}"/>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7770564" y="5673765"/>
              <a:ext cx="327816" cy="454713"/>
            </a:xfrm>
            <a:prstGeom prst="rect">
              <a:avLst/>
            </a:prstGeom>
            <a:solidFill>
              <a:srgbClr val="FFFFFF"/>
            </a:solidFill>
          </p:spPr>
        </p:pic>
        <p:pic>
          <p:nvPicPr>
            <p:cNvPr id="20" name="Picture 2">
              <a:extLst>
                <a:ext uri="{FF2B5EF4-FFF2-40B4-BE49-F238E27FC236}">
                  <a16:creationId xmlns:a16="http://schemas.microsoft.com/office/drawing/2014/main" id="{04B37902-3B8B-FBA5-8651-BCD978AF6EE0}"/>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114261" y="5686154"/>
              <a:ext cx="327816" cy="454713"/>
            </a:xfrm>
            <a:prstGeom prst="rect">
              <a:avLst/>
            </a:prstGeom>
            <a:solidFill>
              <a:srgbClr val="FFFFFF"/>
            </a:solidFill>
          </p:spPr>
        </p:pic>
        <p:pic>
          <p:nvPicPr>
            <p:cNvPr id="21" name="Picture 2">
              <a:extLst>
                <a:ext uri="{FF2B5EF4-FFF2-40B4-BE49-F238E27FC236}">
                  <a16:creationId xmlns:a16="http://schemas.microsoft.com/office/drawing/2014/main" id="{1169A4E5-7067-0459-39E1-0A07EBACD5B8}"/>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9586024" y="5665244"/>
              <a:ext cx="327816" cy="454713"/>
            </a:xfrm>
            <a:prstGeom prst="rect">
              <a:avLst/>
            </a:prstGeom>
            <a:solidFill>
              <a:srgbClr val="FFFFFF"/>
            </a:solidFill>
          </p:spPr>
        </p:pic>
        <p:pic>
          <p:nvPicPr>
            <p:cNvPr id="22" name="Picture 2">
              <a:extLst>
                <a:ext uri="{FF2B5EF4-FFF2-40B4-BE49-F238E27FC236}">
                  <a16:creationId xmlns:a16="http://schemas.microsoft.com/office/drawing/2014/main" id="{BF2185D9-4096-3C81-BCFC-26C7698424B4}"/>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9892710" y="5662475"/>
              <a:ext cx="327816" cy="454713"/>
            </a:xfrm>
            <a:prstGeom prst="rect">
              <a:avLst/>
            </a:prstGeom>
            <a:solidFill>
              <a:srgbClr val="FFFFFF"/>
            </a:solidFill>
          </p:spPr>
        </p:pic>
        <p:pic>
          <p:nvPicPr>
            <p:cNvPr id="23" name="Picture 2">
              <a:extLst>
                <a:ext uri="{FF2B5EF4-FFF2-40B4-BE49-F238E27FC236}">
                  <a16:creationId xmlns:a16="http://schemas.microsoft.com/office/drawing/2014/main" id="{261C0479-F7A3-AEF5-CFAB-3A70CFE38ECD}"/>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0201542" y="5669806"/>
              <a:ext cx="327816" cy="454713"/>
            </a:xfrm>
            <a:prstGeom prst="rect">
              <a:avLst/>
            </a:prstGeom>
            <a:solidFill>
              <a:srgbClr val="FFFFFF"/>
            </a:solidFill>
          </p:spPr>
        </p:pic>
        <p:pic>
          <p:nvPicPr>
            <p:cNvPr id="24" name="Picture 2">
              <a:extLst>
                <a:ext uri="{FF2B5EF4-FFF2-40B4-BE49-F238E27FC236}">
                  <a16:creationId xmlns:a16="http://schemas.microsoft.com/office/drawing/2014/main" id="{3E358EEB-89E2-EC03-7D45-A4ACF2BC3710}"/>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0508228" y="5663768"/>
              <a:ext cx="327816" cy="454713"/>
            </a:xfrm>
            <a:prstGeom prst="rect">
              <a:avLst/>
            </a:prstGeom>
            <a:solidFill>
              <a:srgbClr val="FFFFFF"/>
            </a:solidFill>
          </p:spPr>
        </p:pic>
        <p:sp>
          <p:nvSpPr>
            <p:cNvPr id="25" name="TextBox 24">
              <a:extLst>
                <a:ext uri="{FF2B5EF4-FFF2-40B4-BE49-F238E27FC236}">
                  <a16:creationId xmlns:a16="http://schemas.microsoft.com/office/drawing/2014/main" id="{496CB935-7AA9-CD8F-C796-F5B027C5A87A}"/>
                </a:ext>
              </a:extLst>
            </p:cNvPr>
            <p:cNvSpPr txBox="1"/>
            <p:nvPr/>
          </p:nvSpPr>
          <p:spPr>
            <a:xfrm>
              <a:off x="3615168" y="607341"/>
              <a:ext cx="583814" cy="369332"/>
            </a:xfrm>
            <a:prstGeom prst="rect">
              <a:avLst/>
            </a:prstGeom>
            <a:noFill/>
          </p:spPr>
          <p:txBody>
            <a:bodyPr wrap="none" rtlCol="0">
              <a:spAutoFit/>
            </a:bodyPr>
            <a:lstStyle/>
            <a:p>
              <a:r>
                <a:rPr lang="en-GB"/>
                <a:t>65%</a:t>
              </a:r>
            </a:p>
          </p:txBody>
        </p:sp>
        <p:sp>
          <p:nvSpPr>
            <p:cNvPr id="26" name="TextBox 25">
              <a:extLst>
                <a:ext uri="{FF2B5EF4-FFF2-40B4-BE49-F238E27FC236}">
                  <a16:creationId xmlns:a16="http://schemas.microsoft.com/office/drawing/2014/main" id="{87F0C49E-5E7E-6F56-78B1-C8D143E9CCF9}"/>
                </a:ext>
              </a:extLst>
            </p:cNvPr>
            <p:cNvSpPr txBox="1"/>
            <p:nvPr/>
          </p:nvSpPr>
          <p:spPr>
            <a:xfrm>
              <a:off x="5833690" y="607341"/>
              <a:ext cx="583814" cy="369332"/>
            </a:xfrm>
            <a:prstGeom prst="rect">
              <a:avLst/>
            </a:prstGeom>
            <a:noFill/>
          </p:spPr>
          <p:txBody>
            <a:bodyPr wrap="none" rtlCol="0">
              <a:spAutoFit/>
            </a:bodyPr>
            <a:lstStyle/>
            <a:p>
              <a:r>
                <a:rPr lang="en-GB"/>
                <a:t>25%</a:t>
              </a:r>
            </a:p>
          </p:txBody>
        </p:sp>
        <p:sp>
          <p:nvSpPr>
            <p:cNvPr id="27" name="TextBox 26">
              <a:extLst>
                <a:ext uri="{FF2B5EF4-FFF2-40B4-BE49-F238E27FC236}">
                  <a16:creationId xmlns:a16="http://schemas.microsoft.com/office/drawing/2014/main" id="{BC27D6EC-C8DC-42C3-46BE-82C8F6368CD1}"/>
                </a:ext>
              </a:extLst>
            </p:cNvPr>
            <p:cNvSpPr txBox="1"/>
            <p:nvPr/>
          </p:nvSpPr>
          <p:spPr>
            <a:xfrm>
              <a:off x="7775604" y="598904"/>
              <a:ext cx="466794" cy="369332"/>
            </a:xfrm>
            <a:prstGeom prst="rect">
              <a:avLst/>
            </a:prstGeom>
            <a:noFill/>
          </p:spPr>
          <p:txBody>
            <a:bodyPr wrap="none" rtlCol="0">
              <a:spAutoFit/>
            </a:bodyPr>
            <a:lstStyle/>
            <a:p>
              <a:r>
                <a:rPr lang="en-GB"/>
                <a:t>8%</a:t>
              </a:r>
            </a:p>
          </p:txBody>
        </p:sp>
        <p:sp>
          <p:nvSpPr>
            <p:cNvPr id="28" name="TextBox 27">
              <a:extLst>
                <a:ext uri="{FF2B5EF4-FFF2-40B4-BE49-F238E27FC236}">
                  <a16:creationId xmlns:a16="http://schemas.microsoft.com/office/drawing/2014/main" id="{605A358A-9D86-32B4-2737-32B8D4F98C42}"/>
                </a:ext>
              </a:extLst>
            </p:cNvPr>
            <p:cNvSpPr txBox="1"/>
            <p:nvPr/>
          </p:nvSpPr>
          <p:spPr>
            <a:xfrm>
              <a:off x="9913840" y="618142"/>
              <a:ext cx="466794" cy="369332"/>
            </a:xfrm>
            <a:prstGeom prst="rect">
              <a:avLst/>
            </a:prstGeom>
            <a:noFill/>
          </p:spPr>
          <p:txBody>
            <a:bodyPr wrap="none" rtlCol="0">
              <a:spAutoFit/>
            </a:bodyPr>
            <a:lstStyle/>
            <a:p>
              <a:r>
                <a:rPr lang="en-GB"/>
                <a:t>2%</a:t>
              </a:r>
            </a:p>
          </p:txBody>
        </p:sp>
        <p:sp>
          <p:nvSpPr>
            <p:cNvPr id="29" name="TextBox 28">
              <a:extLst>
                <a:ext uri="{FF2B5EF4-FFF2-40B4-BE49-F238E27FC236}">
                  <a16:creationId xmlns:a16="http://schemas.microsoft.com/office/drawing/2014/main" id="{03E8F9BC-9DCA-A61F-7240-BB7F3D8E1837}"/>
                </a:ext>
              </a:extLst>
            </p:cNvPr>
            <p:cNvSpPr txBox="1"/>
            <p:nvPr/>
          </p:nvSpPr>
          <p:spPr>
            <a:xfrm>
              <a:off x="2635440" y="2681812"/>
              <a:ext cx="2340273" cy="1222708"/>
            </a:xfrm>
            <a:prstGeom prst="rect">
              <a:avLst/>
            </a:prstGeom>
            <a:noFill/>
          </p:spPr>
          <p:txBody>
            <a:bodyPr wrap="square" rtlCol="0">
              <a:spAutoFit/>
            </a:bodyPr>
            <a:lstStyle/>
            <a:p>
              <a:r>
                <a:rPr lang="en-GB">
                  <a:solidFill>
                    <a:schemeClr val="bg1"/>
                  </a:solidFill>
                </a:rPr>
                <a:t>E-enabled service (e.g. Web, e-forms, apps, portals)</a:t>
              </a:r>
            </a:p>
          </p:txBody>
        </p:sp>
        <p:sp>
          <p:nvSpPr>
            <p:cNvPr id="30" name="TextBox 29">
              <a:extLst>
                <a:ext uri="{FF2B5EF4-FFF2-40B4-BE49-F238E27FC236}">
                  <a16:creationId xmlns:a16="http://schemas.microsoft.com/office/drawing/2014/main" id="{C36C1EE9-21B9-FAA3-7925-6179AA579F60}"/>
                </a:ext>
              </a:extLst>
            </p:cNvPr>
            <p:cNvSpPr txBox="1"/>
            <p:nvPr/>
          </p:nvSpPr>
          <p:spPr>
            <a:xfrm>
              <a:off x="5353702" y="2744095"/>
              <a:ext cx="1772712" cy="646331"/>
            </a:xfrm>
            <a:prstGeom prst="rect">
              <a:avLst/>
            </a:prstGeom>
            <a:noFill/>
          </p:spPr>
          <p:txBody>
            <a:bodyPr wrap="square" rtlCol="0">
              <a:spAutoFit/>
            </a:bodyPr>
            <a:lstStyle/>
            <a:p>
              <a:r>
                <a:rPr lang="en-GB">
                  <a:solidFill>
                    <a:schemeClr val="bg1"/>
                  </a:solidFill>
                </a:rPr>
                <a:t>Dedicated contact centre</a:t>
              </a:r>
            </a:p>
          </p:txBody>
        </p:sp>
        <p:sp>
          <p:nvSpPr>
            <p:cNvPr id="31" name="TextBox 30">
              <a:extLst>
                <a:ext uri="{FF2B5EF4-FFF2-40B4-BE49-F238E27FC236}">
                  <a16:creationId xmlns:a16="http://schemas.microsoft.com/office/drawing/2014/main" id="{42533A58-0CCF-77A7-4FC2-35EFA451ED11}"/>
                </a:ext>
              </a:extLst>
            </p:cNvPr>
            <p:cNvSpPr txBox="1"/>
            <p:nvPr/>
          </p:nvSpPr>
          <p:spPr>
            <a:xfrm>
              <a:off x="7358878" y="2760808"/>
              <a:ext cx="1439467" cy="855895"/>
            </a:xfrm>
            <a:prstGeom prst="rect">
              <a:avLst/>
            </a:prstGeom>
            <a:noFill/>
          </p:spPr>
          <p:txBody>
            <a:bodyPr wrap="square" rtlCol="0">
              <a:spAutoFit/>
            </a:bodyPr>
            <a:lstStyle/>
            <a:p>
              <a:r>
                <a:rPr lang="en-GB">
                  <a:solidFill>
                    <a:schemeClr val="bg1"/>
                  </a:solidFill>
                </a:rPr>
                <a:t>Expert teams</a:t>
              </a:r>
            </a:p>
          </p:txBody>
        </p:sp>
        <p:sp>
          <p:nvSpPr>
            <p:cNvPr id="32" name="TextBox 31">
              <a:extLst>
                <a:ext uri="{FF2B5EF4-FFF2-40B4-BE49-F238E27FC236}">
                  <a16:creationId xmlns:a16="http://schemas.microsoft.com/office/drawing/2014/main" id="{1B9FE142-E303-92B0-9BD2-C43B89F56DCA}"/>
                </a:ext>
              </a:extLst>
            </p:cNvPr>
            <p:cNvSpPr txBox="1"/>
            <p:nvPr/>
          </p:nvSpPr>
          <p:spPr>
            <a:xfrm>
              <a:off x="9091069" y="2712381"/>
              <a:ext cx="1469693" cy="1161572"/>
            </a:xfrm>
            <a:prstGeom prst="rect">
              <a:avLst/>
            </a:prstGeom>
            <a:noFill/>
          </p:spPr>
          <p:txBody>
            <a:bodyPr wrap="square" rtlCol="0">
              <a:spAutoFit/>
            </a:bodyPr>
            <a:lstStyle/>
            <a:p>
              <a:r>
                <a:rPr lang="en-GB" sz="1700">
                  <a:solidFill>
                    <a:schemeClr val="bg1"/>
                  </a:solidFill>
                </a:rPr>
                <a:t>Strategic level resource</a:t>
              </a:r>
            </a:p>
          </p:txBody>
        </p:sp>
      </p:grpSp>
    </p:spTree>
    <p:extLst>
      <p:ext uri="{BB962C8B-B14F-4D97-AF65-F5344CB8AC3E}">
        <p14:creationId xmlns:p14="http://schemas.microsoft.com/office/powerpoint/2010/main" val="253376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3B03E7F-79AF-372F-00EC-219BA9E4BCCB}"/>
              </a:ext>
            </a:extLst>
          </p:cNvPr>
          <p:cNvSpPr txBox="1">
            <a:spLocks/>
          </p:cNvSpPr>
          <p:nvPr/>
        </p:nvSpPr>
        <p:spPr>
          <a:xfrm>
            <a:off x="838200" y="570774"/>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Service reviews</a:t>
            </a:r>
          </a:p>
        </p:txBody>
      </p:sp>
      <p:pic>
        <p:nvPicPr>
          <p:cNvPr id="3" name="Picture 2"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3"/>
          <a:stretch>
            <a:fillRect/>
          </a:stretch>
        </p:blipFill>
        <p:spPr>
          <a:xfrm>
            <a:off x="9653794" y="5943136"/>
            <a:ext cx="2028411" cy="423603"/>
          </a:xfrm>
          <a:prstGeom prst="rect">
            <a:avLst/>
          </a:prstGeom>
        </p:spPr>
      </p:pic>
      <p:sp>
        <p:nvSpPr>
          <p:cNvPr id="2" name="Rectangle 1">
            <a:extLst>
              <a:ext uri="{FF2B5EF4-FFF2-40B4-BE49-F238E27FC236}">
                <a16:creationId xmlns:a16="http://schemas.microsoft.com/office/drawing/2014/main" id="{B857396B-E9E0-59DF-CA3D-B91920FE475E}"/>
              </a:ext>
            </a:extLst>
          </p:cNvPr>
          <p:cNvSpPr/>
          <p:nvPr/>
        </p:nvSpPr>
        <p:spPr>
          <a:xfrm rot="18900000">
            <a:off x="4649120" y="2664759"/>
            <a:ext cx="2758078" cy="27580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359AA87-0DDC-E4DE-ABE8-7090DF934551}"/>
              </a:ext>
            </a:extLst>
          </p:cNvPr>
          <p:cNvSpPr/>
          <p:nvPr/>
        </p:nvSpPr>
        <p:spPr>
          <a:xfrm rot="18900000">
            <a:off x="6015810" y="2568527"/>
            <a:ext cx="2758078" cy="27580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63608A7-2CE6-940B-E032-5875E5647791}"/>
              </a:ext>
            </a:extLst>
          </p:cNvPr>
          <p:cNvSpPr/>
          <p:nvPr/>
        </p:nvSpPr>
        <p:spPr>
          <a:xfrm rot="18900000">
            <a:off x="7556207" y="1910430"/>
            <a:ext cx="3023574" cy="30235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DEA8166-5475-5F32-AC17-43C3058CE6DB}"/>
              </a:ext>
            </a:extLst>
          </p:cNvPr>
          <p:cNvSpPr/>
          <p:nvPr/>
        </p:nvSpPr>
        <p:spPr>
          <a:xfrm rot="18900000">
            <a:off x="3315623" y="2760991"/>
            <a:ext cx="2758078" cy="27580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16BEE6-9D55-E080-7E29-01D2AE70089E}"/>
              </a:ext>
            </a:extLst>
          </p:cNvPr>
          <p:cNvSpPr/>
          <p:nvPr/>
        </p:nvSpPr>
        <p:spPr>
          <a:xfrm rot="18900000">
            <a:off x="4845068" y="2239123"/>
            <a:ext cx="2366186" cy="236618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5E4759D-326A-0649-F722-8C80EEBC8562}"/>
              </a:ext>
            </a:extLst>
          </p:cNvPr>
          <p:cNvSpPr/>
          <p:nvPr/>
        </p:nvSpPr>
        <p:spPr>
          <a:xfrm rot="18900000">
            <a:off x="3758527" y="4156130"/>
            <a:ext cx="1872270" cy="18722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1E7E87B-9F75-36FB-9A16-6E197F7A25B0}"/>
              </a:ext>
            </a:extLst>
          </p:cNvPr>
          <p:cNvSpPr/>
          <p:nvPr/>
        </p:nvSpPr>
        <p:spPr>
          <a:xfrm rot="18900000">
            <a:off x="2053593" y="3814419"/>
            <a:ext cx="1522936" cy="15229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61EB6AA-57BA-AF11-40B2-EF591C9E113B}"/>
              </a:ext>
            </a:extLst>
          </p:cNvPr>
          <p:cNvSpPr/>
          <p:nvPr/>
        </p:nvSpPr>
        <p:spPr>
          <a:xfrm rot="18900000">
            <a:off x="6550198" y="1199388"/>
            <a:ext cx="1522936" cy="15229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18E26B4-9A66-62B8-741A-7C9FA60977FD}"/>
              </a:ext>
            </a:extLst>
          </p:cNvPr>
          <p:cNvSpPr/>
          <p:nvPr/>
        </p:nvSpPr>
        <p:spPr>
          <a:xfrm rot="18900000">
            <a:off x="6573090" y="4107591"/>
            <a:ext cx="1522936" cy="15229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59D3F54-2A9A-287F-5990-666CD14880BF}"/>
              </a:ext>
            </a:extLst>
          </p:cNvPr>
          <p:cNvSpPr txBox="1"/>
          <p:nvPr/>
        </p:nvSpPr>
        <p:spPr>
          <a:xfrm>
            <a:off x="5194150" y="3128892"/>
            <a:ext cx="1803699" cy="584775"/>
          </a:xfrm>
          <a:prstGeom prst="rect">
            <a:avLst/>
          </a:prstGeom>
          <a:noFill/>
        </p:spPr>
        <p:txBody>
          <a:bodyPr wrap="none" rtlCol="0">
            <a:spAutoFit/>
          </a:bodyPr>
          <a:lstStyle/>
          <a:p>
            <a:r>
              <a:rPr lang="en-GB" sz="3200" b="1">
                <a:solidFill>
                  <a:schemeClr val="bg1"/>
                </a:solidFill>
              </a:rPr>
              <a:t>437 Ideas</a:t>
            </a:r>
          </a:p>
        </p:txBody>
      </p:sp>
      <p:sp>
        <p:nvSpPr>
          <p:cNvPr id="15" name="TextBox 14">
            <a:extLst>
              <a:ext uri="{FF2B5EF4-FFF2-40B4-BE49-F238E27FC236}">
                <a16:creationId xmlns:a16="http://schemas.microsoft.com/office/drawing/2014/main" id="{0E734681-7910-0D74-7E19-78BF7A896ABB}"/>
              </a:ext>
            </a:extLst>
          </p:cNvPr>
          <p:cNvSpPr txBox="1"/>
          <p:nvPr/>
        </p:nvSpPr>
        <p:spPr>
          <a:xfrm>
            <a:off x="1955806" y="4101531"/>
            <a:ext cx="1786002" cy="954107"/>
          </a:xfrm>
          <a:prstGeom prst="rect">
            <a:avLst/>
          </a:prstGeom>
          <a:noFill/>
        </p:spPr>
        <p:txBody>
          <a:bodyPr wrap="none" rtlCol="0">
            <a:spAutoFit/>
          </a:bodyPr>
          <a:lstStyle/>
          <a:p>
            <a:pPr algn="ctr"/>
            <a:r>
              <a:rPr lang="en-GB" sz="2800" b="1">
                <a:solidFill>
                  <a:schemeClr val="bg1"/>
                </a:solidFill>
              </a:rPr>
              <a:t>24 Service </a:t>
            </a:r>
            <a:br>
              <a:rPr lang="en-GB" sz="2800" b="1">
                <a:solidFill>
                  <a:schemeClr val="bg1"/>
                </a:solidFill>
              </a:rPr>
            </a:br>
            <a:r>
              <a:rPr lang="en-GB" sz="2800" b="1">
                <a:solidFill>
                  <a:schemeClr val="bg1"/>
                </a:solidFill>
              </a:rPr>
              <a:t>Reviews</a:t>
            </a:r>
          </a:p>
        </p:txBody>
      </p:sp>
      <p:sp>
        <p:nvSpPr>
          <p:cNvPr id="16" name="TextBox 15">
            <a:extLst>
              <a:ext uri="{FF2B5EF4-FFF2-40B4-BE49-F238E27FC236}">
                <a16:creationId xmlns:a16="http://schemas.microsoft.com/office/drawing/2014/main" id="{79A98408-4DBD-D6FD-9289-29C92C86A556}"/>
              </a:ext>
            </a:extLst>
          </p:cNvPr>
          <p:cNvSpPr txBox="1"/>
          <p:nvPr/>
        </p:nvSpPr>
        <p:spPr>
          <a:xfrm>
            <a:off x="3825829" y="4427405"/>
            <a:ext cx="1870838" cy="1200329"/>
          </a:xfrm>
          <a:prstGeom prst="rect">
            <a:avLst/>
          </a:prstGeom>
          <a:noFill/>
        </p:spPr>
        <p:txBody>
          <a:bodyPr wrap="square" rtlCol="0">
            <a:spAutoFit/>
          </a:bodyPr>
          <a:lstStyle/>
          <a:p>
            <a:pPr algn="ctr"/>
            <a:r>
              <a:rPr lang="en-GB" sz="2400" b="1">
                <a:solidFill>
                  <a:schemeClr val="bg1"/>
                </a:solidFill>
              </a:rPr>
              <a:t>From 5</a:t>
            </a:r>
            <a:r>
              <a:rPr lang="en-GB" sz="2400" b="1" baseline="30000">
                <a:solidFill>
                  <a:schemeClr val="bg1"/>
                </a:solidFill>
              </a:rPr>
              <a:t>th</a:t>
            </a:r>
            <a:r>
              <a:rPr lang="en-GB" sz="2400" b="1">
                <a:solidFill>
                  <a:schemeClr val="bg1"/>
                </a:solidFill>
              </a:rPr>
              <a:t> June</a:t>
            </a:r>
            <a:br>
              <a:rPr lang="en-GB" sz="2400" b="1">
                <a:solidFill>
                  <a:schemeClr val="bg1"/>
                </a:solidFill>
              </a:rPr>
            </a:br>
            <a:r>
              <a:rPr lang="en-GB" sz="2400" b="1">
                <a:solidFill>
                  <a:schemeClr val="bg1"/>
                </a:solidFill>
              </a:rPr>
              <a:t>to 7</a:t>
            </a:r>
            <a:r>
              <a:rPr lang="en-GB" sz="2400" b="1" baseline="30000">
                <a:solidFill>
                  <a:schemeClr val="bg1"/>
                </a:solidFill>
              </a:rPr>
              <a:t>th</a:t>
            </a:r>
            <a:r>
              <a:rPr lang="en-GB" sz="2400" b="1">
                <a:solidFill>
                  <a:schemeClr val="bg1"/>
                </a:solidFill>
              </a:rPr>
              <a:t> July</a:t>
            </a:r>
          </a:p>
        </p:txBody>
      </p:sp>
      <p:sp>
        <p:nvSpPr>
          <p:cNvPr id="17" name="TextBox 16">
            <a:extLst>
              <a:ext uri="{FF2B5EF4-FFF2-40B4-BE49-F238E27FC236}">
                <a16:creationId xmlns:a16="http://schemas.microsoft.com/office/drawing/2014/main" id="{37F448DD-B2F0-2AE5-6700-ACE0C83ED9D8}"/>
              </a:ext>
            </a:extLst>
          </p:cNvPr>
          <p:cNvSpPr txBox="1"/>
          <p:nvPr/>
        </p:nvSpPr>
        <p:spPr>
          <a:xfrm>
            <a:off x="6512333" y="1528303"/>
            <a:ext cx="1617752" cy="954107"/>
          </a:xfrm>
          <a:prstGeom prst="rect">
            <a:avLst/>
          </a:prstGeom>
          <a:noFill/>
        </p:spPr>
        <p:txBody>
          <a:bodyPr wrap="none" rtlCol="0">
            <a:spAutoFit/>
          </a:bodyPr>
          <a:lstStyle/>
          <a:p>
            <a:pPr algn="ctr"/>
            <a:r>
              <a:rPr lang="en-GB" sz="2800" b="1">
                <a:solidFill>
                  <a:schemeClr val="bg1"/>
                </a:solidFill>
              </a:rPr>
              <a:t>09 Major </a:t>
            </a:r>
            <a:br>
              <a:rPr lang="en-GB" sz="2800" b="1">
                <a:solidFill>
                  <a:schemeClr val="bg1"/>
                </a:solidFill>
              </a:rPr>
            </a:br>
            <a:r>
              <a:rPr lang="en-GB" sz="2800" b="1">
                <a:solidFill>
                  <a:schemeClr val="bg1"/>
                </a:solidFill>
              </a:rPr>
              <a:t>Groups</a:t>
            </a:r>
          </a:p>
        </p:txBody>
      </p:sp>
      <p:pic>
        <p:nvPicPr>
          <p:cNvPr id="18" name="Graphic 17" descr="Group brainstorm with solid fill">
            <a:extLst>
              <a:ext uri="{FF2B5EF4-FFF2-40B4-BE49-F238E27FC236}">
                <a16:creationId xmlns:a16="http://schemas.microsoft.com/office/drawing/2014/main" id="{6F69655F-0415-A068-CDAD-83F8F89C10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7504" y="4334064"/>
            <a:ext cx="914400" cy="914400"/>
          </a:xfrm>
          <a:prstGeom prst="rect">
            <a:avLst/>
          </a:prstGeom>
        </p:spPr>
      </p:pic>
      <p:pic>
        <p:nvPicPr>
          <p:cNvPr id="19" name="Graphic 18" descr="Upward trend with solid fill">
            <a:extLst>
              <a:ext uri="{FF2B5EF4-FFF2-40B4-BE49-F238E27FC236}">
                <a16:creationId xmlns:a16="http://schemas.microsoft.com/office/drawing/2014/main" id="{5511233E-5FF9-0F1D-BF4E-3A5B0C59D6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0112" y="3293597"/>
            <a:ext cx="914400" cy="914400"/>
          </a:xfrm>
          <a:prstGeom prst="rect">
            <a:avLst/>
          </a:prstGeom>
        </p:spPr>
      </p:pic>
      <p:sp>
        <p:nvSpPr>
          <p:cNvPr id="20" name="TextBox 19">
            <a:extLst>
              <a:ext uri="{FF2B5EF4-FFF2-40B4-BE49-F238E27FC236}">
                <a16:creationId xmlns:a16="http://schemas.microsoft.com/office/drawing/2014/main" id="{6E02AD79-4C84-E591-CC6F-73C994E1B202}"/>
              </a:ext>
            </a:extLst>
          </p:cNvPr>
          <p:cNvSpPr txBox="1"/>
          <p:nvPr/>
        </p:nvSpPr>
        <p:spPr>
          <a:xfrm>
            <a:off x="8326649" y="2355842"/>
            <a:ext cx="1933563" cy="2062103"/>
          </a:xfrm>
          <a:prstGeom prst="rect">
            <a:avLst/>
          </a:prstGeom>
          <a:noFill/>
        </p:spPr>
        <p:txBody>
          <a:bodyPr wrap="square" rtlCol="0">
            <a:spAutoFit/>
          </a:bodyPr>
          <a:lstStyle/>
          <a:p>
            <a:r>
              <a:rPr lang="en-GB" sz="3200" b="1">
                <a:solidFill>
                  <a:schemeClr val="bg1"/>
                </a:solidFill>
              </a:rPr>
              <a:t>359 ideas in the major groups</a:t>
            </a:r>
          </a:p>
        </p:txBody>
      </p:sp>
    </p:spTree>
    <p:extLst>
      <p:ext uri="{BB962C8B-B14F-4D97-AF65-F5344CB8AC3E}">
        <p14:creationId xmlns:p14="http://schemas.microsoft.com/office/powerpoint/2010/main" val="127692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3B03E7F-79AF-372F-00EC-219BA9E4BCCB}"/>
              </a:ext>
            </a:extLst>
          </p:cNvPr>
          <p:cNvSpPr txBox="1">
            <a:spLocks/>
          </p:cNvSpPr>
          <p:nvPr/>
        </p:nvSpPr>
        <p:spPr>
          <a:xfrm>
            <a:off x="838200" y="570774"/>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Themes</a:t>
            </a:r>
          </a:p>
        </p:txBody>
      </p:sp>
      <p:grpSp>
        <p:nvGrpSpPr>
          <p:cNvPr id="2056" name="Group 2055">
            <a:extLst>
              <a:ext uri="{FF2B5EF4-FFF2-40B4-BE49-F238E27FC236}">
                <a16:creationId xmlns:a16="http://schemas.microsoft.com/office/drawing/2014/main" id="{F97FF7B1-A97D-B002-073E-446BC7453B30}"/>
              </a:ext>
            </a:extLst>
          </p:cNvPr>
          <p:cNvGrpSpPr/>
          <p:nvPr/>
        </p:nvGrpSpPr>
        <p:grpSpPr>
          <a:xfrm>
            <a:off x="7149199" y="396576"/>
            <a:ext cx="4533006" cy="5970163"/>
            <a:chOff x="7149199" y="396576"/>
            <a:chExt cx="4533006" cy="5970163"/>
          </a:xfrm>
        </p:grpSpPr>
        <p:pic>
          <p:nvPicPr>
            <p:cNvPr id="3" name="Picture 2"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3"/>
            <a:stretch>
              <a:fillRect/>
            </a:stretch>
          </p:blipFill>
          <p:spPr>
            <a:xfrm>
              <a:off x="9653794" y="5943136"/>
              <a:ext cx="2028411" cy="423603"/>
            </a:xfrm>
            <a:prstGeom prst="rect">
              <a:avLst/>
            </a:prstGeom>
          </p:spPr>
        </p:pic>
        <p:cxnSp>
          <p:nvCxnSpPr>
            <p:cNvPr id="5" name="Straight Arrow Connector 4">
              <a:extLst>
                <a:ext uri="{FF2B5EF4-FFF2-40B4-BE49-F238E27FC236}">
                  <a16:creationId xmlns:a16="http://schemas.microsoft.com/office/drawing/2014/main" id="{334164AA-5810-0A06-C632-352FEEAA0799}"/>
                </a:ext>
              </a:extLst>
            </p:cNvPr>
            <p:cNvCxnSpPr>
              <a:cxnSpLocks/>
            </p:cNvCxnSpPr>
            <p:nvPr/>
          </p:nvCxnSpPr>
          <p:spPr>
            <a:xfrm flipV="1">
              <a:off x="7149199" y="1591488"/>
              <a:ext cx="580270" cy="208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A105F91-DF66-8305-C7F8-3E6C0BABFD11}"/>
                </a:ext>
              </a:extLst>
            </p:cNvPr>
            <p:cNvCxnSpPr>
              <a:cxnSpLocks/>
            </p:cNvCxnSpPr>
            <p:nvPr/>
          </p:nvCxnSpPr>
          <p:spPr>
            <a:xfrm flipV="1">
              <a:off x="7344463" y="2302974"/>
              <a:ext cx="1221411" cy="1538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1899713-1AC4-5949-FBE8-3A025E2E06DB}"/>
                </a:ext>
              </a:extLst>
            </p:cNvPr>
            <p:cNvCxnSpPr>
              <a:cxnSpLocks/>
            </p:cNvCxnSpPr>
            <p:nvPr/>
          </p:nvCxnSpPr>
          <p:spPr>
            <a:xfrm flipV="1">
              <a:off x="7407961" y="3073717"/>
              <a:ext cx="1711191" cy="1066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E17EAEB-7525-B53B-D543-0D264E84326D}"/>
                </a:ext>
              </a:extLst>
            </p:cNvPr>
            <p:cNvGrpSpPr/>
            <p:nvPr/>
          </p:nvGrpSpPr>
          <p:grpSpPr>
            <a:xfrm>
              <a:off x="8521699" y="1211990"/>
              <a:ext cx="998331" cy="1184520"/>
              <a:chOff x="2344188" y="1466867"/>
              <a:chExt cx="1327414" cy="1525763"/>
            </a:xfrm>
          </p:grpSpPr>
          <p:sp>
            <p:nvSpPr>
              <p:cNvPr id="14" name="Hexagon 13">
                <a:extLst>
                  <a:ext uri="{FF2B5EF4-FFF2-40B4-BE49-F238E27FC236}">
                    <a16:creationId xmlns:a16="http://schemas.microsoft.com/office/drawing/2014/main" id="{D7B4BC7E-0450-7812-BAA0-C02ED3554215}"/>
                  </a:ext>
                </a:extLst>
              </p:cNvPr>
              <p:cNvSpPr/>
              <p:nvPr/>
            </p:nvSpPr>
            <p:spPr>
              <a:xfrm rot="5400000">
                <a:off x="2245013" y="1566042"/>
                <a:ext cx="1525763" cy="1327414"/>
              </a:xfrm>
              <a:prstGeom prst="hexagon">
                <a:avLst>
                  <a:gd name="adj" fmla="val 25000"/>
                  <a:gd name="vf" fmla="val 115470"/>
                </a:avLst>
              </a:prstGeom>
              <a:solidFill>
                <a:srgbClr val="5B9BD5">
                  <a:hueOff val="-965506"/>
                  <a:satOff val="-2488"/>
                  <a:lumOff val="-1681"/>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0" tIns="0" rIns="0" bIns="0" numCol="1" spcCol="1270" anchor="ctr" anchorCtr="0">
                <a:noAutofit/>
              </a:bodyPr>
              <a:lstStyle/>
              <a:p>
                <a:endParaRPr lang="en-GB" sz="1600">
                  <a:solidFill>
                    <a:schemeClr val="tx1"/>
                  </a:solidFill>
                </a:endParaRPr>
              </a:p>
            </p:txBody>
          </p:sp>
          <p:sp>
            <p:nvSpPr>
              <p:cNvPr id="15" name="Hexagon 4">
                <a:extLst>
                  <a:ext uri="{FF2B5EF4-FFF2-40B4-BE49-F238E27FC236}">
                    <a16:creationId xmlns:a16="http://schemas.microsoft.com/office/drawing/2014/main" id="{BC8F68E6-2052-5A34-EA30-BE8C92760EA8}"/>
                  </a:ext>
                </a:extLst>
              </p:cNvPr>
              <p:cNvSpPr txBox="1"/>
              <p:nvPr/>
            </p:nvSpPr>
            <p:spPr>
              <a:xfrm>
                <a:off x="2563524" y="1681866"/>
                <a:ext cx="913704" cy="1050233"/>
              </a:xfrm>
              <a:prstGeom prst="rect">
                <a:avLst/>
              </a:prstGeom>
              <a:solidFill>
                <a:srgbClr val="5B9BD5">
                  <a:hueOff val="-965506"/>
                  <a:satOff val="-2488"/>
                  <a:lumOff val="-1681"/>
                  <a:alphaOff val="0"/>
                </a:srgbClr>
              </a:solidFill>
              <a:ln w="12700" cap="flat" cmpd="sng" algn="ctr">
                <a:noFill/>
                <a:prstDash val="solid"/>
                <a:miter lim="800000"/>
              </a:ln>
              <a:effectLst/>
            </p:spPr>
            <p:txBody>
              <a:bodyPr spcFirstLastPara="0" vert="horz" wrap="square" lIns="0" tIns="0" rIns="0" bIns="0" numCol="1" spcCol="1270" anchor="ctr" anchorCtr="0">
                <a:noAutofit/>
              </a:bodyPr>
              <a:lstStyle>
                <a:defPPr>
                  <a:defRPr lang="en-US"/>
                </a:defPPr>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GB" sz="1200">
                    <a:solidFill>
                      <a:schemeClr val="bg1"/>
                    </a:solidFill>
                  </a:rPr>
                  <a:t>Dorking halls review</a:t>
                </a:r>
              </a:p>
            </p:txBody>
          </p:sp>
        </p:grpSp>
        <p:grpSp>
          <p:nvGrpSpPr>
            <p:cNvPr id="16" name="Group 15">
              <a:extLst>
                <a:ext uri="{FF2B5EF4-FFF2-40B4-BE49-F238E27FC236}">
                  <a16:creationId xmlns:a16="http://schemas.microsoft.com/office/drawing/2014/main" id="{04FC6FFD-F65D-110C-7565-BAD822649DEC}"/>
                </a:ext>
              </a:extLst>
            </p:cNvPr>
            <p:cNvGrpSpPr/>
            <p:nvPr/>
          </p:nvGrpSpPr>
          <p:grpSpPr>
            <a:xfrm>
              <a:off x="8522251" y="4938393"/>
              <a:ext cx="998331" cy="1184520"/>
              <a:chOff x="3020377" y="1298917"/>
              <a:chExt cx="1327414" cy="1525763"/>
            </a:xfrm>
          </p:grpSpPr>
          <p:sp>
            <p:nvSpPr>
              <p:cNvPr id="17" name="Hexagon 16">
                <a:extLst>
                  <a:ext uri="{FF2B5EF4-FFF2-40B4-BE49-F238E27FC236}">
                    <a16:creationId xmlns:a16="http://schemas.microsoft.com/office/drawing/2014/main" id="{37D72398-EDB0-BD41-EE48-7C67A1E1CEF4}"/>
                  </a:ext>
                </a:extLst>
              </p:cNvPr>
              <p:cNvSpPr/>
              <p:nvPr/>
            </p:nvSpPr>
            <p:spPr>
              <a:xfrm rot="5400000">
                <a:off x="2921202" y="1398092"/>
                <a:ext cx="1525763" cy="1327414"/>
              </a:xfrm>
              <a:prstGeom prst="hexagon">
                <a:avLst>
                  <a:gd name="adj" fmla="val 25000"/>
                  <a:gd name="vf" fmla="val 115470"/>
                </a:avLst>
              </a:prstGeom>
              <a:solidFill>
                <a:srgbClr val="5B9BD5">
                  <a:hueOff val="-965506"/>
                  <a:satOff val="-2488"/>
                  <a:lumOff val="-1681"/>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0" tIns="0" rIns="0" bIns="0" numCol="1" spcCol="1270" anchor="ctr" anchorCtr="0">
                <a:noAutofit/>
              </a:bodyPr>
              <a:lstStyle/>
              <a:p>
                <a:endParaRPr lang="en-GB" sz="1600">
                  <a:solidFill>
                    <a:schemeClr val="tx1"/>
                  </a:solidFill>
                </a:endParaRPr>
              </a:p>
            </p:txBody>
          </p:sp>
          <p:sp>
            <p:nvSpPr>
              <p:cNvPr id="18" name="Hexagon 4">
                <a:extLst>
                  <a:ext uri="{FF2B5EF4-FFF2-40B4-BE49-F238E27FC236}">
                    <a16:creationId xmlns:a16="http://schemas.microsoft.com/office/drawing/2014/main" id="{EC72B1C1-4965-D21B-644C-58E6552D2B57}"/>
                  </a:ext>
                </a:extLst>
              </p:cNvPr>
              <p:cNvSpPr txBox="1"/>
              <p:nvPr/>
            </p:nvSpPr>
            <p:spPr>
              <a:xfrm>
                <a:off x="3227231" y="1536683"/>
                <a:ext cx="913704" cy="1050233"/>
              </a:xfrm>
              <a:prstGeom prst="rect">
                <a:avLst/>
              </a:prstGeom>
              <a:solidFill>
                <a:srgbClr val="5B9BD5">
                  <a:hueOff val="-965506"/>
                  <a:satOff val="-2488"/>
                  <a:lumOff val="-1681"/>
                  <a:alphaOff val="0"/>
                </a:srgbClr>
              </a:solidFill>
              <a:ln w="12700" cap="flat" cmpd="sng" algn="ctr">
                <a:noFill/>
                <a:prstDash val="solid"/>
                <a:miter lim="800000"/>
              </a:ln>
              <a:effectLst/>
            </p:spPr>
            <p:txBody>
              <a:bodyPr spcFirstLastPara="0" vert="horz" wrap="square" lIns="0" tIns="0" rIns="0" bIns="0" numCol="1" spcCol="1270" anchor="ctr" anchorCtr="0">
                <a:noAutofit/>
              </a:bodyPr>
              <a:lstStyle>
                <a:defPPr>
                  <a:defRPr lang="en-US"/>
                </a:defPPr>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GB" sz="1200" err="1">
                    <a:solidFill>
                      <a:schemeClr val="bg1"/>
                    </a:solidFill>
                  </a:rPr>
                  <a:t>Pippbrook</a:t>
                </a:r>
                <a:endParaRPr lang="en-GB" sz="1200">
                  <a:solidFill>
                    <a:schemeClr val="bg1"/>
                  </a:solidFill>
                </a:endParaRPr>
              </a:p>
              <a:p>
                <a:pPr algn="ctr"/>
                <a:r>
                  <a:rPr lang="en-GB" sz="1200">
                    <a:solidFill>
                      <a:schemeClr val="bg1"/>
                    </a:solidFill>
                  </a:rPr>
                  <a:t>Campus review</a:t>
                </a:r>
              </a:p>
            </p:txBody>
          </p:sp>
        </p:grpSp>
        <p:grpSp>
          <p:nvGrpSpPr>
            <p:cNvPr id="19" name="Group 18">
              <a:extLst>
                <a:ext uri="{FF2B5EF4-FFF2-40B4-BE49-F238E27FC236}">
                  <a16:creationId xmlns:a16="http://schemas.microsoft.com/office/drawing/2014/main" id="{1513DC25-01DC-21A2-0F06-5C70B5A58223}"/>
                </a:ext>
              </a:extLst>
            </p:cNvPr>
            <p:cNvGrpSpPr/>
            <p:nvPr/>
          </p:nvGrpSpPr>
          <p:grpSpPr>
            <a:xfrm>
              <a:off x="9182651" y="2388210"/>
              <a:ext cx="998331" cy="1184520"/>
              <a:chOff x="3020377" y="1298917"/>
              <a:chExt cx="1327414" cy="1525763"/>
            </a:xfrm>
          </p:grpSpPr>
          <p:sp>
            <p:nvSpPr>
              <p:cNvPr id="20" name="Hexagon 19">
                <a:extLst>
                  <a:ext uri="{FF2B5EF4-FFF2-40B4-BE49-F238E27FC236}">
                    <a16:creationId xmlns:a16="http://schemas.microsoft.com/office/drawing/2014/main" id="{350CA011-5760-B38B-3DCD-02A7F3ACD3AA}"/>
                  </a:ext>
                </a:extLst>
              </p:cNvPr>
              <p:cNvSpPr/>
              <p:nvPr/>
            </p:nvSpPr>
            <p:spPr>
              <a:xfrm rot="5400000">
                <a:off x="2921202" y="1398092"/>
                <a:ext cx="1525763" cy="1327414"/>
              </a:xfrm>
              <a:prstGeom prst="hexagon">
                <a:avLst>
                  <a:gd name="adj" fmla="val 25000"/>
                  <a:gd name="vf" fmla="val 115470"/>
                </a:avLst>
              </a:prstGeom>
              <a:solidFill>
                <a:srgbClr val="5B9BD5">
                  <a:hueOff val="-965506"/>
                  <a:satOff val="-2488"/>
                  <a:lumOff val="-1681"/>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0" tIns="0" rIns="0" bIns="0" numCol="1" spcCol="1270" anchor="ctr" anchorCtr="0">
                <a:noAutofit/>
              </a:bodyPr>
              <a:lstStyle/>
              <a:p>
                <a:endParaRPr lang="en-GB" sz="1600">
                  <a:solidFill>
                    <a:schemeClr val="tx1"/>
                  </a:solidFill>
                </a:endParaRPr>
              </a:p>
            </p:txBody>
          </p:sp>
          <p:sp>
            <p:nvSpPr>
              <p:cNvPr id="21" name="Hexagon 4">
                <a:extLst>
                  <a:ext uri="{FF2B5EF4-FFF2-40B4-BE49-F238E27FC236}">
                    <a16:creationId xmlns:a16="http://schemas.microsoft.com/office/drawing/2014/main" id="{2CC85018-10DE-1AD2-A6E8-CA95540E5D6A}"/>
                  </a:ext>
                </a:extLst>
              </p:cNvPr>
              <p:cNvSpPr txBox="1"/>
              <p:nvPr/>
            </p:nvSpPr>
            <p:spPr>
              <a:xfrm>
                <a:off x="3227231" y="1536683"/>
                <a:ext cx="913704" cy="1050233"/>
              </a:xfrm>
              <a:prstGeom prst="rect">
                <a:avLst/>
              </a:prstGeom>
              <a:solidFill>
                <a:srgbClr val="5B9BD5">
                  <a:hueOff val="-965506"/>
                  <a:satOff val="-2488"/>
                  <a:lumOff val="-1681"/>
                  <a:alphaOff val="0"/>
                </a:srgbClr>
              </a:solidFill>
              <a:ln w="12700" cap="flat" cmpd="sng" algn="ctr">
                <a:noFill/>
                <a:prstDash val="solid"/>
                <a:miter lim="800000"/>
              </a:ln>
              <a:effectLst/>
            </p:spPr>
            <p:txBody>
              <a:bodyPr spcFirstLastPara="0" vert="horz" wrap="square" lIns="0" tIns="0" rIns="0" bIns="0" numCol="1" spcCol="1270" anchor="ctr" anchorCtr="0">
                <a:noAutofit/>
              </a:bodyPr>
              <a:lstStyle>
                <a:defPPr>
                  <a:defRPr lang="en-US"/>
                </a:defPPr>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GB" sz="1200" err="1">
                    <a:solidFill>
                      <a:schemeClr val="bg1"/>
                    </a:solidFill>
                  </a:rPr>
                  <a:t>Fairfields</a:t>
                </a:r>
                <a:r>
                  <a:rPr lang="en-GB" sz="1200">
                    <a:solidFill>
                      <a:schemeClr val="bg1"/>
                    </a:solidFill>
                  </a:rPr>
                  <a:t> review</a:t>
                </a:r>
              </a:p>
            </p:txBody>
          </p:sp>
        </p:grpSp>
        <p:grpSp>
          <p:nvGrpSpPr>
            <p:cNvPr id="22" name="Group 21">
              <a:extLst>
                <a:ext uri="{FF2B5EF4-FFF2-40B4-BE49-F238E27FC236}">
                  <a16:creationId xmlns:a16="http://schemas.microsoft.com/office/drawing/2014/main" id="{BB21371A-96DB-792D-DFF2-1A699B9A9522}"/>
                </a:ext>
              </a:extLst>
            </p:cNvPr>
            <p:cNvGrpSpPr/>
            <p:nvPr/>
          </p:nvGrpSpPr>
          <p:grpSpPr>
            <a:xfrm>
              <a:off x="9182651" y="3694817"/>
              <a:ext cx="998331" cy="1184520"/>
              <a:chOff x="3020377" y="1298917"/>
              <a:chExt cx="1327414" cy="1525763"/>
            </a:xfrm>
          </p:grpSpPr>
          <p:sp>
            <p:nvSpPr>
              <p:cNvPr id="23" name="Hexagon 22">
                <a:extLst>
                  <a:ext uri="{FF2B5EF4-FFF2-40B4-BE49-F238E27FC236}">
                    <a16:creationId xmlns:a16="http://schemas.microsoft.com/office/drawing/2014/main" id="{90B94384-4F69-703C-1D45-ED222B6FD85C}"/>
                  </a:ext>
                </a:extLst>
              </p:cNvPr>
              <p:cNvSpPr/>
              <p:nvPr/>
            </p:nvSpPr>
            <p:spPr>
              <a:xfrm rot="5400000">
                <a:off x="2921202" y="1398092"/>
                <a:ext cx="1525763" cy="1327414"/>
              </a:xfrm>
              <a:prstGeom prst="hexagon">
                <a:avLst>
                  <a:gd name="adj" fmla="val 25000"/>
                  <a:gd name="vf" fmla="val 115470"/>
                </a:avLst>
              </a:prstGeom>
              <a:solidFill>
                <a:srgbClr val="5B9BD5">
                  <a:hueOff val="-965506"/>
                  <a:satOff val="-2488"/>
                  <a:lumOff val="-1681"/>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0" tIns="0" rIns="0" bIns="0" numCol="1" spcCol="1270" anchor="ctr" anchorCtr="0">
                <a:noAutofit/>
              </a:bodyPr>
              <a:lstStyle/>
              <a:p>
                <a:endParaRPr lang="en-GB" sz="1600">
                  <a:solidFill>
                    <a:schemeClr val="tx1"/>
                  </a:solidFill>
                </a:endParaRPr>
              </a:p>
            </p:txBody>
          </p:sp>
          <p:sp>
            <p:nvSpPr>
              <p:cNvPr id="24" name="Hexagon 4">
                <a:extLst>
                  <a:ext uri="{FF2B5EF4-FFF2-40B4-BE49-F238E27FC236}">
                    <a16:creationId xmlns:a16="http://schemas.microsoft.com/office/drawing/2014/main" id="{44F33C9D-B6BF-52B7-87F7-61D9868E0BEE}"/>
                  </a:ext>
                </a:extLst>
              </p:cNvPr>
              <p:cNvSpPr txBox="1"/>
              <p:nvPr/>
            </p:nvSpPr>
            <p:spPr>
              <a:xfrm>
                <a:off x="3227231" y="1536683"/>
                <a:ext cx="913704" cy="1050233"/>
              </a:xfrm>
              <a:prstGeom prst="rect">
                <a:avLst/>
              </a:prstGeom>
              <a:solidFill>
                <a:srgbClr val="5B9BD5">
                  <a:hueOff val="-965506"/>
                  <a:satOff val="-2488"/>
                  <a:lumOff val="-1681"/>
                  <a:alphaOff val="0"/>
                </a:srgbClr>
              </a:solidFill>
              <a:ln w="12700" cap="flat" cmpd="sng" algn="ctr">
                <a:noFill/>
                <a:prstDash val="solid"/>
                <a:miter lim="800000"/>
              </a:ln>
              <a:effectLst/>
            </p:spPr>
            <p:txBody>
              <a:bodyPr spcFirstLastPara="0" vert="horz" wrap="square" lIns="0" tIns="0" rIns="0" bIns="0" numCol="1" spcCol="1270" anchor="ctr" anchorCtr="0">
                <a:noAutofit/>
              </a:bodyPr>
              <a:lstStyle>
                <a:defPPr>
                  <a:defRPr lang="en-US"/>
                </a:defPPr>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GB" sz="1200">
                    <a:solidFill>
                      <a:schemeClr val="bg1"/>
                    </a:solidFill>
                  </a:rPr>
                  <a:t>MOVA review</a:t>
                </a:r>
              </a:p>
            </p:txBody>
          </p:sp>
        </p:grpSp>
        <p:grpSp>
          <p:nvGrpSpPr>
            <p:cNvPr id="25" name="Group 24">
              <a:extLst>
                <a:ext uri="{FF2B5EF4-FFF2-40B4-BE49-F238E27FC236}">
                  <a16:creationId xmlns:a16="http://schemas.microsoft.com/office/drawing/2014/main" id="{DFF5AF64-6DD9-362C-3F90-59DCF6848C64}"/>
                </a:ext>
              </a:extLst>
            </p:cNvPr>
            <p:cNvGrpSpPr/>
            <p:nvPr/>
          </p:nvGrpSpPr>
          <p:grpSpPr>
            <a:xfrm>
              <a:off x="7379802" y="396576"/>
              <a:ext cx="998331" cy="1184520"/>
              <a:chOff x="3020377" y="1298917"/>
              <a:chExt cx="1327414" cy="1525763"/>
            </a:xfrm>
          </p:grpSpPr>
          <p:sp>
            <p:nvSpPr>
              <p:cNvPr id="26" name="Hexagon 25">
                <a:extLst>
                  <a:ext uri="{FF2B5EF4-FFF2-40B4-BE49-F238E27FC236}">
                    <a16:creationId xmlns:a16="http://schemas.microsoft.com/office/drawing/2014/main" id="{30A9318C-148C-2AC4-139E-B802BA0085F1}"/>
                  </a:ext>
                </a:extLst>
              </p:cNvPr>
              <p:cNvSpPr/>
              <p:nvPr/>
            </p:nvSpPr>
            <p:spPr>
              <a:xfrm rot="5400000">
                <a:off x="2921202" y="1398092"/>
                <a:ext cx="1525763" cy="1327414"/>
              </a:xfrm>
              <a:prstGeom prst="hexagon">
                <a:avLst>
                  <a:gd name="adj" fmla="val 25000"/>
                  <a:gd name="vf" fmla="val 115470"/>
                </a:avLst>
              </a:prstGeom>
              <a:solidFill>
                <a:srgbClr val="5B9BD5">
                  <a:hueOff val="-965506"/>
                  <a:satOff val="-2488"/>
                  <a:lumOff val="-1681"/>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0" tIns="0" rIns="0" bIns="0" numCol="1" spcCol="1270" anchor="ctr" anchorCtr="0">
                <a:noAutofit/>
              </a:bodyPr>
              <a:lstStyle/>
              <a:p>
                <a:endParaRPr lang="en-GB" sz="1600"/>
              </a:p>
            </p:txBody>
          </p:sp>
          <p:sp>
            <p:nvSpPr>
              <p:cNvPr id="27" name="Hexagon 4">
                <a:extLst>
                  <a:ext uri="{FF2B5EF4-FFF2-40B4-BE49-F238E27FC236}">
                    <a16:creationId xmlns:a16="http://schemas.microsoft.com/office/drawing/2014/main" id="{6CEAB5D6-914C-D407-D78A-A2463262946C}"/>
                  </a:ext>
                </a:extLst>
              </p:cNvPr>
              <p:cNvSpPr txBox="1"/>
              <p:nvPr/>
            </p:nvSpPr>
            <p:spPr>
              <a:xfrm>
                <a:off x="3227231" y="1684265"/>
                <a:ext cx="896635" cy="664975"/>
              </a:xfrm>
              <a:prstGeom prst="rect">
                <a:avLst/>
              </a:prstGeom>
              <a:solidFill>
                <a:srgbClr val="5B9BD5">
                  <a:hueOff val="-965506"/>
                  <a:satOff val="-2488"/>
                  <a:lumOff val="-1681"/>
                  <a:alphaOff val="0"/>
                </a:srgbClr>
              </a:solidFill>
              <a:ln w="12700" cap="flat" cmpd="sng" algn="ctr">
                <a:noFill/>
                <a:prstDash val="solid"/>
                <a:miter lim="800000"/>
              </a:ln>
              <a:effectLst/>
            </p:spPr>
            <p:txBody>
              <a:bodyPr spcFirstLastPara="0" vert="horz" wrap="square" lIns="0" tIns="0" rIns="0" bIns="0" numCol="1" spcCol="1270" anchor="ctr" anchorCtr="0">
                <a:noAutofit/>
              </a:bodyPr>
              <a:lstStyle>
                <a:lvl1pPr>
                  <a:defRPr sz="1600"/>
                </a:lvl1pPr>
              </a:lstStyle>
              <a:p>
                <a:pPr algn="ctr"/>
                <a:r>
                  <a:rPr lang="en-GB" sz="1200">
                    <a:solidFill>
                      <a:schemeClr val="bg1"/>
                    </a:solidFill>
                  </a:rPr>
                  <a:t>Parks &amp; open spaces review</a:t>
                </a:r>
              </a:p>
            </p:txBody>
          </p:sp>
        </p:grpSp>
        <p:cxnSp>
          <p:nvCxnSpPr>
            <p:cNvPr id="29" name="Straight Arrow Connector 28">
              <a:extLst>
                <a:ext uri="{FF2B5EF4-FFF2-40B4-BE49-F238E27FC236}">
                  <a16:creationId xmlns:a16="http://schemas.microsoft.com/office/drawing/2014/main" id="{46D740E6-97BC-5028-5AAE-7F3EB7B49BEE}"/>
                </a:ext>
              </a:extLst>
            </p:cNvPr>
            <p:cNvCxnSpPr>
              <a:cxnSpLocks/>
            </p:cNvCxnSpPr>
            <p:nvPr/>
          </p:nvCxnSpPr>
          <p:spPr>
            <a:xfrm flipV="1">
              <a:off x="7379801" y="4250636"/>
              <a:ext cx="1739351" cy="7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4A3620B-3D1C-59C1-2B06-A4DA459E0A13}"/>
                </a:ext>
              </a:extLst>
            </p:cNvPr>
            <p:cNvCxnSpPr>
              <a:cxnSpLocks/>
            </p:cNvCxnSpPr>
            <p:nvPr/>
          </p:nvCxnSpPr>
          <p:spPr>
            <a:xfrm>
              <a:off x="7275443" y="4366917"/>
              <a:ext cx="1198286" cy="793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 name="Diagram 1">
            <a:extLst>
              <a:ext uri="{FF2B5EF4-FFF2-40B4-BE49-F238E27FC236}">
                <a16:creationId xmlns:a16="http://schemas.microsoft.com/office/drawing/2014/main" id="{B6904CCB-B460-4F79-065E-9C929520E7B5}"/>
              </a:ext>
            </a:extLst>
          </p:cNvPr>
          <p:cNvGraphicFramePr/>
          <p:nvPr>
            <p:extLst>
              <p:ext uri="{D42A27DB-BD31-4B8C-83A1-F6EECF244321}">
                <p14:modId xmlns:p14="http://schemas.microsoft.com/office/powerpoint/2010/main" val="3523840552"/>
              </p:ext>
            </p:extLst>
          </p:nvPr>
        </p:nvGraphicFramePr>
        <p:xfrm>
          <a:off x="2166592" y="-634470"/>
          <a:ext cx="7454125" cy="6789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604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3B03E7F-79AF-372F-00EC-219BA9E4BCCB}"/>
              </a:ext>
            </a:extLst>
          </p:cNvPr>
          <p:cNvSpPr txBox="1">
            <a:spLocks/>
          </p:cNvSpPr>
          <p:nvPr/>
        </p:nvSpPr>
        <p:spPr>
          <a:xfrm>
            <a:off x="447234" y="163976"/>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a:solidFill>
                  <a:srgbClr val="643E7C"/>
                </a:solidFill>
                <a:latin typeface="Roboto" panose="02000000000000000000" pitchFamily="2" charset="0"/>
                <a:ea typeface="Roboto" panose="02000000000000000000" pitchFamily="2" charset="0"/>
              </a:rPr>
              <a:t>Importance of CI on our future</a:t>
            </a:r>
          </a:p>
        </p:txBody>
      </p:sp>
      <p:sp>
        <p:nvSpPr>
          <p:cNvPr id="9" name="Content Placeholder 7">
            <a:extLst>
              <a:ext uri="{FF2B5EF4-FFF2-40B4-BE49-F238E27FC236}">
                <a16:creationId xmlns:a16="http://schemas.microsoft.com/office/drawing/2014/main" id="{E71A434A-AEED-8E7F-966D-63B5D914DF91}"/>
              </a:ext>
            </a:extLst>
          </p:cNvPr>
          <p:cNvSpPr txBox="1">
            <a:spLocks/>
          </p:cNvSpPr>
          <p:nvPr/>
        </p:nvSpPr>
        <p:spPr>
          <a:xfrm>
            <a:off x="858078" y="161961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atin typeface="Arial" panose="020B0604020202020204" pitchFamily="34" charset="0"/>
              <a:cs typeface="Arial" panose="020B0604020202020204" pitchFamily="34" charset="0"/>
            </a:endParaRPr>
          </a:p>
        </p:txBody>
      </p:sp>
      <p:pic>
        <p:nvPicPr>
          <p:cNvPr id="12" name="Picture 11" descr="A purple and green text on a black background&#10;&#10;Description automatically generated with medium confidence">
            <a:extLst>
              <a:ext uri="{FF2B5EF4-FFF2-40B4-BE49-F238E27FC236}">
                <a16:creationId xmlns:a16="http://schemas.microsoft.com/office/drawing/2014/main" id="{32680A55-DF4B-8C9B-1BF3-C7A356CDC24C}"/>
              </a:ext>
            </a:extLst>
          </p:cNvPr>
          <p:cNvPicPr>
            <a:picLocks noChangeAspect="1"/>
          </p:cNvPicPr>
          <p:nvPr/>
        </p:nvPicPr>
        <p:blipFill>
          <a:blip r:embed="rId3"/>
          <a:stretch>
            <a:fillRect/>
          </a:stretch>
        </p:blipFill>
        <p:spPr>
          <a:xfrm>
            <a:off x="9653794" y="5943136"/>
            <a:ext cx="2028411" cy="42360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767530634"/>
              </p:ext>
            </p:extLst>
          </p:nvPr>
        </p:nvGraphicFramePr>
        <p:xfrm>
          <a:off x="1810836" y="1366692"/>
          <a:ext cx="7428926" cy="5284007"/>
        </p:xfrm>
        <a:graphic>
          <a:graphicData uri="http://schemas.openxmlformats.org/drawingml/2006/table">
            <a:tbl>
              <a:tblPr firstRow="1" bandRow="1">
                <a:tableStyleId>{5C22544A-7EE6-4342-B048-85BDC9FD1C3A}</a:tableStyleId>
              </a:tblPr>
              <a:tblGrid>
                <a:gridCol w="3714463">
                  <a:extLst>
                    <a:ext uri="{9D8B030D-6E8A-4147-A177-3AD203B41FA5}">
                      <a16:colId xmlns:a16="http://schemas.microsoft.com/office/drawing/2014/main" val="2345728395"/>
                    </a:ext>
                  </a:extLst>
                </a:gridCol>
                <a:gridCol w="3714463">
                  <a:extLst>
                    <a:ext uri="{9D8B030D-6E8A-4147-A177-3AD203B41FA5}">
                      <a16:colId xmlns:a16="http://schemas.microsoft.com/office/drawing/2014/main" val="1076458897"/>
                    </a:ext>
                  </a:extLst>
                </a:gridCol>
              </a:tblGrid>
              <a:tr h="619183">
                <a:tc>
                  <a:txBody>
                    <a:bodyPr/>
                    <a:lstStyle/>
                    <a:p>
                      <a:pPr algn="ctr"/>
                      <a:r>
                        <a:rPr lang="en-GB"/>
                        <a:t>TRANSFORMATION</a:t>
                      </a:r>
                    </a:p>
                  </a:txBody>
                  <a:tcPr anchor="ctr">
                    <a:solidFill>
                      <a:srgbClr val="7030A0"/>
                    </a:solidFill>
                  </a:tcPr>
                </a:tc>
                <a:tc>
                  <a:txBody>
                    <a:bodyPr/>
                    <a:lstStyle/>
                    <a:p>
                      <a:pPr algn="ctr"/>
                      <a:r>
                        <a:rPr lang="en-GB"/>
                        <a:t>CONTINUOUS IMPROVEMENT</a:t>
                      </a:r>
                    </a:p>
                  </a:txBody>
                  <a:tcPr anchor="ctr">
                    <a:solidFill>
                      <a:srgbClr val="7030A0"/>
                    </a:solidFill>
                  </a:tcPr>
                </a:tc>
                <a:extLst>
                  <a:ext uri="{0D108BD9-81ED-4DB2-BD59-A6C34878D82A}">
                    <a16:rowId xmlns:a16="http://schemas.microsoft.com/office/drawing/2014/main" val="3862879737"/>
                  </a:ext>
                </a:extLst>
              </a:tr>
              <a:tr h="2104504">
                <a:tc>
                  <a:txBody>
                    <a:bodyPr/>
                    <a:lstStyle/>
                    <a:p>
                      <a:pPr marL="285750" indent="-285750">
                        <a:buFont typeface="Arial" panose="020B0604020202020204" pitchFamily="34" charset="0"/>
                        <a:buChar char="•"/>
                      </a:pPr>
                      <a:r>
                        <a:rPr lang="en-GB">
                          <a:solidFill>
                            <a:schemeClr val="tx1">
                              <a:lumMod val="85000"/>
                              <a:lumOff val="15000"/>
                            </a:schemeClr>
                          </a:solidFill>
                        </a:rPr>
                        <a:t>Major change</a:t>
                      </a:r>
                    </a:p>
                    <a:p>
                      <a:pPr marL="285750" indent="-285750">
                        <a:buFont typeface="Arial" panose="020B0604020202020204" pitchFamily="34" charset="0"/>
                        <a:buChar char="•"/>
                      </a:pPr>
                      <a:r>
                        <a:rPr lang="en-GB">
                          <a:solidFill>
                            <a:schemeClr val="tx1">
                              <a:lumMod val="85000"/>
                              <a:lumOff val="15000"/>
                            </a:schemeClr>
                          </a:solidFill>
                        </a:rPr>
                        <a:t>High Investment</a:t>
                      </a:r>
                    </a:p>
                    <a:p>
                      <a:pPr marL="285750" indent="-285750">
                        <a:buFont typeface="Arial" panose="020B0604020202020204" pitchFamily="34" charset="0"/>
                        <a:buChar char="•"/>
                      </a:pPr>
                      <a:r>
                        <a:rPr lang="en-GB">
                          <a:solidFill>
                            <a:schemeClr val="tx1">
                              <a:lumMod val="85000"/>
                              <a:lumOff val="15000"/>
                            </a:schemeClr>
                          </a:solidFill>
                        </a:rPr>
                        <a:t>Entrepreneurial risk</a:t>
                      </a:r>
                    </a:p>
                    <a:p>
                      <a:pPr marL="285750" indent="-285750">
                        <a:buFont typeface="Arial" panose="020B0604020202020204" pitchFamily="34" charset="0"/>
                        <a:buChar char="•"/>
                      </a:pPr>
                      <a:r>
                        <a:rPr lang="en-GB">
                          <a:solidFill>
                            <a:schemeClr val="tx1">
                              <a:lumMod val="85000"/>
                              <a:lumOff val="15000"/>
                            </a:schemeClr>
                          </a:solidFill>
                        </a:rPr>
                        <a:t>Specialized team</a:t>
                      </a:r>
                    </a:p>
                    <a:p>
                      <a:pPr marL="285750" indent="-285750">
                        <a:buFont typeface="Arial" panose="020B0604020202020204" pitchFamily="34" charset="0"/>
                        <a:buChar char="•"/>
                      </a:pPr>
                      <a:r>
                        <a:rPr lang="en-GB">
                          <a:solidFill>
                            <a:schemeClr val="tx1">
                              <a:lumMod val="85000"/>
                              <a:lumOff val="15000"/>
                            </a:schemeClr>
                          </a:solidFill>
                        </a:rPr>
                        <a:t>Long term</a:t>
                      </a:r>
                    </a:p>
                    <a:p>
                      <a:pPr marL="285750" indent="-285750">
                        <a:buFont typeface="Arial" panose="020B0604020202020204" pitchFamily="34" charset="0"/>
                        <a:buChar char="•"/>
                      </a:pPr>
                      <a:r>
                        <a:rPr lang="en-GB">
                          <a:solidFill>
                            <a:schemeClr val="tx1">
                              <a:lumMod val="85000"/>
                              <a:lumOff val="15000"/>
                            </a:schemeClr>
                          </a:solidFill>
                        </a:rPr>
                        <a:t>Management decision</a:t>
                      </a:r>
                    </a:p>
                  </a:txBody>
                  <a:tcPr>
                    <a:solidFill>
                      <a:srgbClr val="BC8FDD"/>
                    </a:solidFill>
                  </a:tcPr>
                </a:tc>
                <a:tc>
                  <a:txBody>
                    <a:bodyPr/>
                    <a:lstStyle/>
                    <a:p>
                      <a:pPr marL="285750" indent="-285750">
                        <a:buFont typeface="Arial" panose="020B0604020202020204" pitchFamily="34" charset="0"/>
                        <a:buChar char="•"/>
                      </a:pPr>
                      <a:r>
                        <a:rPr lang="en-GB">
                          <a:solidFill>
                            <a:schemeClr val="tx1">
                              <a:lumMod val="85000"/>
                              <a:lumOff val="15000"/>
                            </a:schemeClr>
                          </a:solidFill>
                        </a:rPr>
                        <a:t>Small steps</a:t>
                      </a:r>
                    </a:p>
                    <a:p>
                      <a:pPr marL="285750" indent="-285750">
                        <a:buFont typeface="Arial" panose="020B0604020202020204" pitchFamily="34" charset="0"/>
                        <a:buChar char="•"/>
                      </a:pPr>
                      <a:r>
                        <a:rPr lang="en-GB">
                          <a:solidFill>
                            <a:schemeClr val="tx1">
                              <a:lumMod val="85000"/>
                              <a:lumOff val="15000"/>
                            </a:schemeClr>
                          </a:solidFill>
                        </a:rPr>
                        <a:t>Minor investment</a:t>
                      </a:r>
                    </a:p>
                    <a:p>
                      <a:pPr marL="285750" indent="-285750">
                        <a:buFont typeface="Arial" panose="020B0604020202020204" pitchFamily="34" charset="0"/>
                        <a:buChar char="•"/>
                      </a:pPr>
                      <a:r>
                        <a:rPr lang="en-GB">
                          <a:solidFill>
                            <a:schemeClr val="tx1">
                              <a:lumMod val="85000"/>
                              <a:lumOff val="15000"/>
                            </a:schemeClr>
                          </a:solidFill>
                        </a:rPr>
                        <a:t>Low risk</a:t>
                      </a:r>
                    </a:p>
                    <a:p>
                      <a:pPr marL="285750" indent="-285750">
                        <a:buFont typeface="Arial" panose="020B0604020202020204" pitchFamily="34" charset="0"/>
                        <a:buChar char="•"/>
                      </a:pPr>
                      <a:r>
                        <a:rPr lang="en-GB">
                          <a:solidFill>
                            <a:schemeClr val="tx1">
                              <a:lumMod val="85000"/>
                              <a:lumOff val="15000"/>
                            </a:schemeClr>
                          </a:solidFill>
                        </a:rPr>
                        <a:t>Involvement of people</a:t>
                      </a:r>
                    </a:p>
                    <a:p>
                      <a:pPr marL="285750" indent="-285750">
                        <a:buFont typeface="Arial" panose="020B0604020202020204" pitchFamily="34" charset="0"/>
                        <a:buChar char="•"/>
                      </a:pPr>
                      <a:r>
                        <a:rPr lang="en-GB">
                          <a:solidFill>
                            <a:schemeClr val="tx1">
                              <a:lumMod val="85000"/>
                              <a:lumOff val="15000"/>
                            </a:schemeClr>
                          </a:solidFill>
                        </a:rPr>
                        <a:t>Short term</a:t>
                      </a:r>
                    </a:p>
                    <a:p>
                      <a:pPr marL="285750" indent="-285750">
                        <a:buFont typeface="Arial" panose="020B0604020202020204" pitchFamily="34" charset="0"/>
                        <a:buChar char="•"/>
                      </a:pPr>
                      <a:r>
                        <a:rPr lang="en-GB">
                          <a:solidFill>
                            <a:schemeClr val="tx1">
                              <a:lumMod val="85000"/>
                              <a:lumOff val="15000"/>
                            </a:schemeClr>
                          </a:solidFill>
                        </a:rPr>
                        <a:t>Team</a:t>
                      </a:r>
                      <a:r>
                        <a:rPr lang="en-GB" baseline="0">
                          <a:solidFill>
                            <a:schemeClr val="tx1">
                              <a:lumMod val="85000"/>
                              <a:lumOff val="15000"/>
                            </a:schemeClr>
                          </a:solidFill>
                        </a:rPr>
                        <a:t> decision approved by </a:t>
                      </a:r>
                      <a:br>
                        <a:rPr lang="en-GB" baseline="0">
                          <a:solidFill>
                            <a:schemeClr val="tx1">
                              <a:lumMod val="85000"/>
                              <a:lumOff val="15000"/>
                            </a:schemeClr>
                          </a:solidFill>
                        </a:rPr>
                      </a:br>
                      <a:r>
                        <a:rPr lang="en-GB" baseline="0">
                          <a:solidFill>
                            <a:schemeClr val="tx1">
                              <a:lumMod val="85000"/>
                              <a:lumOff val="15000"/>
                            </a:schemeClr>
                          </a:solidFill>
                        </a:rPr>
                        <a:t>management</a:t>
                      </a:r>
                      <a:endParaRPr lang="en-GB">
                        <a:solidFill>
                          <a:schemeClr val="tx1">
                            <a:lumMod val="85000"/>
                            <a:lumOff val="15000"/>
                          </a:schemeClr>
                        </a:solidFill>
                      </a:endParaRPr>
                    </a:p>
                  </a:txBody>
                  <a:tcPr>
                    <a:solidFill>
                      <a:srgbClr val="BC8FDD"/>
                    </a:solidFill>
                  </a:tcPr>
                </a:tc>
                <a:extLst>
                  <a:ext uri="{0D108BD9-81ED-4DB2-BD59-A6C34878D82A}">
                    <a16:rowId xmlns:a16="http://schemas.microsoft.com/office/drawing/2014/main" val="51087129"/>
                  </a:ext>
                </a:extLst>
              </a:tr>
              <a:tr h="2192512">
                <a:tc>
                  <a:txBody>
                    <a:bodyPr/>
                    <a:lstStyle/>
                    <a:p>
                      <a:endParaRPr lang="en-GB"/>
                    </a:p>
                    <a:p>
                      <a:endParaRPr lang="en-GB"/>
                    </a:p>
                    <a:p>
                      <a:endParaRPr lang="en-GB"/>
                    </a:p>
                    <a:p>
                      <a:endParaRPr lang="en-GB"/>
                    </a:p>
                    <a:p>
                      <a:endParaRPr lang="en-GB"/>
                    </a:p>
                    <a:p>
                      <a:endParaRPr lang="en-GB"/>
                    </a:p>
                    <a:p>
                      <a:endParaRPr lang="en-GB"/>
                    </a:p>
                    <a:p>
                      <a:endParaRPr lang="en-GB"/>
                    </a:p>
                    <a:p>
                      <a:endParaRPr lang="en-GB"/>
                    </a:p>
                  </a:txBody>
                  <a:tcPr>
                    <a:solidFill>
                      <a:srgbClr val="DEC8EE"/>
                    </a:solidFill>
                  </a:tcPr>
                </a:tc>
                <a:tc>
                  <a:txBody>
                    <a:bodyPr/>
                    <a:lstStyle/>
                    <a:p>
                      <a:endParaRPr lang="en-GB"/>
                    </a:p>
                  </a:txBody>
                  <a:tcPr>
                    <a:solidFill>
                      <a:srgbClr val="DEC8EE"/>
                    </a:solidFill>
                  </a:tcPr>
                </a:tc>
                <a:extLst>
                  <a:ext uri="{0D108BD9-81ED-4DB2-BD59-A6C34878D82A}">
                    <a16:rowId xmlns:a16="http://schemas.microsoft.com/office/drawing/2014/main" val="174925259"/>
                  </a:ext>
                </a:extLst>
              </a:tr>
            </a:tbl>
          </a:graphicData>
        </a:graphic>
      </p:graphicFrame>
      <p:grpSp>
        <p:nvGrpSpPr>
          <p:cNvPr id="24" name="Group 23"/>
          <p:cNvGrpSpPr/>
          <p:nvPr/>
        </p:nvGrpSpPr>
        <p:grpSpPr>
          <a:xfrm>
            <a:off x="2302321" y="4315066"/>
            <a:ext cx="3009776" cy="2009788"/>
            <a:chOff x="858078" y="1263650"/>
            <a:chExt cx="8597072" cy="5467350"/>
          </a:xfrm>
        </p:grpSpPr>
        <p:cxnSp>
          <p:nvCxnSpPr>
            <p:cNvPr id="25" name="Straight Arrow Connector 24"/>
            <p:cNvCxnSpPr/>
            <p:nvPr/>
          </p:nvCxnSpPr>
          <p:spPr>
            <a:xfrm>
              <a:off x="858078" y="6731000"/>
              <a:ext cx="8597072"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58078" y="1263650"/>
              <a:ext cx="0" cy="546735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441767" y="6289697"/>
            <a:ext cx="649537" cy="369332"/>
          </a:xfrm>
          <a:prstGeom prst="rect">
            <a:avLst/>
          </a:prstGeom>
          <a:noFill/>
        </p:spPr>
        <p:txBody>
          <a:bodyPr wrap="none" rtlCol="0">
            <a:spAutoFit/>
          </a:bodyPr>
          <a:lstStyle/>
          <a:p>
            <a:r>
              <a:rPr lang="en-GB"/>
              <a:t>Time</a:t>
            </a:r>
          </a:p>
        </p:txBody>
      </p:sp>
      <p:sp>
        <p:nvSpPr>
          <p:cNvPr id="28" name="TextBox 27"/>
          <p:cNvSpPr txBox="1"/>
          <p:nvPr/>
        </p:nvSpPr>
        <p:spPr>
          <a:xfrm rot="16200000">
            <a:off x="1405870" y="5153520"/>
            <a:ext cx="1459567" cy="369332"/>
          </a:xfrm>
          <a:prstGeom prst="rect">
            <a:avLst/>
          </a:prstGeom>
          <a:noFill/>
        </p:spPr>
        <p:txBody>
          <a:bodyPr wrap="none" rtlCol="0">
            <a:spAutoFit/>
          </a:bodyPr>
          <a:lstStyle/>
          <a:p>
            <a:r>
              <a:rPr lang="en-GB"/>
              <a:t>Improvement</a:t>
            </a:r>
          </a:p>
        </p:txBody>
      </p:sp>
      <p:cxnSp>
        <p:nvCxnSpPr>
          <p:cNvPr id="31" name="Straight Connector 30"/>
          <p:cNvCxnSpPr/>
          <p:nvPr/>
        </p:nvCxnSpPr>
        <p:spPr>
          <a:xfrm flipV="1">
            <a:off x="2320320" y="5779357"/>
            <a:ext cx="874096" cy="16473"/>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184630" y="4376622"/>
            <a:ext cx="1405938" cy="1419208"/>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90568" y="4376621"/>
            <a:ext cx="806196" cy="0"/>
          </a:xfrm>
          <a:prstGeom prst="line">
            <a:avLst/>
          </a:prstGeom>
          <a:ln w="254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44241" y="4616324"/>
            <a:ext cx="1297663" cy="307777"/>
          </a:xfrm>
          <a:prstGeom prst="rect">
            <a:avLst/>
          </a:prstGeom>
          <a:noFill/>
        </p:spPr>
        <p:txBody>
          <a:bodyPr wrap="none" rtlCol="0">
            <a:spAutoFit/>
          </a:bodyPr>
          <a:lstStyle/>
          <a:p>
            <a:r>
              <a:rPr lang="en-GB" sz="1400">
                <a:solidFill>
                  <a:schemeClr val="accent2">
                    <a:lumMod val="75000"/>
                  </a:schemeClr>
                </a:solidFill>
              </a:rPr>
              <a:t>Transformation</a:t>
            </a:r>
          </a:p>
        </p:txBody>
      </p:sp>
      <p:grpSp>
        <p:nvGrpSpPr>
          <p:cNvPr id="47" name="Group 46"/>
          <p:cNvGrpSpPr/>
          <p:nvPr/>
        </p:nvGrpSpPr>
        <p:grpSpPr>
          <a:xfrm>
            <a:off x="6056368" y="4315066"/>
            <a:ext cx="3009776" cy="2009788"/>
            <a:chOff x="858078" y="1263650"/>
            <a:chExt cx="8597072" cy="5467350"/>
          </a:xfrm>
        </p:grpSpPr>
        <p:cxnSp>
          <p:nvCxnSpPr>
            <p:cNvPr id="48" name="Straight Arrow Connector 47"/>
            <p:cNvCxnSpPr/>
            <p:nvPr/>
          </p:nvCxnSpPr>
          <p:spPr>
            <a:xfrm>
              <a:off x="858078" y="6731000"/>
              <a:ext cx="8597072"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858078" y="1263650"/>
              <a:ext cx="0" cy="546735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7195814" y="6289697"/>
            <a:ext cx="649537" cy="369332"/>
          </a:xfrm>
          <a:prstGeom prst="rect">
            <a:avLst/>
          </a:prstGeom>
          <a:noFill/>
        </p:spPr>
        <p:txBody>
          <a:bodyPr wrap="none" rtlCol="0">
            <a:spAutoFit/>
          </a:bodyPr>
          <a:lstStyle/>
          <a:p>
            <a:r>
              <a:rPr lang="en-GB"/>
              <a:t>Time</a:t>
            </a:r>
          </a:p>
        </p:txBody>
      </p:sp>
      <p:sp>
        <p:nvSpPr>
          <p:cNvPr id="51" name="TextBox 50"/>
          <p:cNvSpPr txBox="1"/>
          <p:nvPr/>
        </p:nvSpPr>
        <p:spPr>
          <a:xfrm rot="16200000">
            <a:off x="5159917" y="5153520"/>
            <a:ext cx="1459567" cy="369332"/>
          </a:xfrm>
          <a:prstGeom prst="rect">
            <a:avLst/>
          </a:prstGeom>
          <a:noFill/>
        </p:spPr>
        <p:txBody>
          <a:bodyPr wrap="none" rtlCol="0">
            <a:spAutoFit/>
          </a:bodyPr>
          <a:lstStyle/>
          <a:p>
            <a:r>
              <a:rPr lang="en-GB"/>
              <a:t>Improvement</a:t>
            </a:r>
          </a:p>
        </p:txBody>
      </p:sp>
      <p:sp>
        <p:nvSpPr>
          <p:cNvPr id="11" name="Arc 10"/>
          <p:cNvSpPr/>
          <p:nvPr/>
        </p:nvSpPr>
        <p:spPr>
          <a:xfrm rot="11838567" flipV="1">
            <a:off x="6063172" y="6020437"/>
            <a:ext cx="610185" cy="775343"/>
          </a:xfrm>
          <a:prstGeom prst="arc">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p:cNvSpPr/>
          <p:nvPr/>
        </p:nvSpPr>
        <p:spPr>
          <a:xfrm rot="11838567" flipV="1">
            <a:off x="6469791" y="5743535"/>
            <a:ext cx="610185" cy="775343"/>
          </a:xfrm>
          <a:prstGeom prst="arc">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p:cNvSpPr/>
          <p:nvPr/>
        </p:nvSpPr>
        <p:spPr>
          <a:xfrm rot="11838567" flipV="1">
            <a:off x="6868681" y="5476292"/>
            <a:ext cx="610185" cy="775343"/>
          </a:xfrm>
          <a:prstGeom prst="arc">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p:cNvSpPr/>
          <p:nvPr/>
        </p:nvSpPr>
        <p:spPr>
          <a:xfrm rot="11838567" flipV="1">
            <a:off x="7266405" y="5198036"/>
            <a:ext cx="610185" cy="775343"/>
          </a:xfrm>
          <a:prstGeom prst="arc">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Arc 54"/>
          <p:cNvSpPr/>
          <p:nvPr/>
        </p:nvSpPr>
        <p:spPr>
          <a:xfrm rot="11838567" flipV="1">
            <a:off x="7672212" y="4930796"/>
            <a:ext cx="610185" cy="775343"/>
          </a:xfrm>
          <a:prstGeom prst="arc">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rot="11838567" flipV="1">
            <a:off x="8086715" y="4658725"/>
            <a:ext cx="610185" cy="775343"/>
          </a:xfrm>
          <a:prstGeom prst="arc">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rot="11838567" flipV="1">
            <a:off x="8477369" y="4368749"/>
            <a:ext cx="610185" cy="775343"/>
          </a:xfrm>
          <a:prstGeom prst="arc">
            <a:avLst/>
          </a:prstGeom>
          <a:ln w="25400">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218229" y="4604309"/>
            <a:ext cx="1176284" cy="523220"/>
          </a:xfrm>
          <a:prstGeom prst="rect">
            <a:avLst/>
          </a:prstGeom>
          <a:noFill/>
        </p:spPr>
        <p:txBody>
          <a:bodyPr wrap="none" rtlCol="0">
            <a:spAutoFit/>
          </a:bodyPr>
          <a:lstStyle/>
          <a:p>
            <a:pPr algn="ctr"/>
            <a:r>
              <a:rPr lang="en-GB" sz="1400">
                <a:solidFill>
                  <a:schemeClr val="accent2">
                    <a:lumMod val="75000"/>
                  </a:schemeClr>
                </a:solidFill>
              </a:rPr>
              <a:t>Continuous </a:t>
            </a:r>
          </a:p>
          <a:p>
            <a:pPr algn="ctr"/>
            <a:r>
              <a:rPr lang="en-GB" sz="1400">
                <a:solidFill>
                  <a:schemeClr val="accent2">
                    <a:lumMod val="75000"/>
                  </a:schemeClr>
                </a:solidFill>
              </a:rPr>
              <a:t>Improvement</a:t>
            </a:r>
          </a:p>
        </p:txBody>
      </p:sp>
    </p:spTree>
    <p:extLst>
      <p:ext uri="{BB962C8B-B14F-4D97-AF65-F5344CB8AC3E}">
        <p14:creationId xmlns:p14="http://schemas.microsoft.com/office/powerpoint/2010/main" val="93303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3B03E7F-79AF-372F-00EC-219BA9E4BCCB}"/>
              </a:ext>
            </a:extLst>
          </p:cNvPr>
          <p:cNvSpPr txBox="1">
            <a:spLocks/>
          </p:cNvSpPr>
          <p:nvPr/>
        </p:nvSpPr>
        <p:spPr>
          <a:xfrm>
            <a:off x="708934" y="16637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a:solidFill>
                  <a:srgbClr val="643E7C"/>
                </a:solidFill>
                <a:latin typeface="Roboto" panose="02000000000000000000" pitchFamily="2" charset="0"/>
                <a:ea typeface="Roboto" panose="02000000000000000000" pitchFamily="2" charset="0"/>
              </a:rPr>
              <a:t>Importance of CI on our future </a:t>
            </a:r>
          </a:p>
        </p:txBody>
      </p:sp>
      <p:sp>
        <p:nvSpPr>
          <p:cNvPr id="9" name="Content Placeholder 7">
            <a:extLst>
              <a:ext uri="{FF2B5EF4-FFF2-40B4-BE49-F238E27FC236}">
                <a16:creationId xmlns:a16="http://schemas.microsoft.com/office/drawing/2014/main" id="{E71A434A-AEED-8E7F-966D-63B5D914DF91}"/>
              </a:ext>
            </a:extLst>
          </p:cNvPr>
          <p:cNvSpPr txBox="1">
            <a:spLocks/>
          </p:cNvSpPr>
          <p:nvPr/>
        </p:nvSpPr>
        <p:spPr>
          <a:xfrm>
            <a:off x="858078" y="161961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atin typeface="Arial" panose="020B0604020202020204" pitchFamily="34" charset="0"/>
              <a:cs typeface="Arial" panose="020B0604020202020204" pitchFamily="34" charset="0"/>
            </a:endParaRPr>
          </a:p>
        </p:txBody>
      </p:sp>
      <p:pic>
        <p:nvPicPr>
          <p:cNvPr id="12" name="Picture 11" descr="A purple and green text on a black background&#10;&#10;Description automatically generated with medium confidence">
            <a:extLst>
              <a:ext uri="{FF2B5EF4-FFF2-40B4-BE49-F238E27FC236}">
                <a16:creationId xmlns:a16="http://schemas.microsoft.com/office/drawing/2014/main" id="{32680A55-DF4B-8C9B-1BF3-C7A356CDC24C}"/>
              </a:ext>
            </a:extLst>
          </p:cNvPr>
          <p:cNvPicPr>
            <a:picLocks noChangeAspect="1"/>
          </p:cNvPicPr>
          <p:nvPr/>
        </p:nvPicPr>
        <p:blipFill>
          <a:blip r:embed="rId3"/>
          <a:stretch>
            <a:fillRect/>
          </a:stretch>
        </p:blipFill>
        <p:spPr>
          <a:xfrm>
            <a:off x="9653794" y="5943136"/>
            <a:ext cx="2028411" cy="423603"/>
          </a:xfrm>
          <a:prstGeom prst="rect">
            <a:avLst/>
          </a:prstGeom>
        </p:spPr>
      </p:pic>
      <p:pic>
        <p:nvPicPr>
          <p:cNvPr id="4" name="Picture 3"/>
          <p:cNvPicPr>
            <a:picLocks noChangeAspect="1"/>
          </p:cNvPicPr>
          <p:nvPr/>
        </p:nvPicPr>
        <p:blipFill rotWithShape="1">
          <a:blip r:embed="rId4"/>
          <a:srcRect l="2365" t="1550" b="2639"/>
          <a:stretch/>
        </p:blipFill>
        <p:spPr>
          <a:xfrm>
            <a:off x="1007532" y="1524000"/>
            <a:ext cx="8279063" cy="5073650"/>
          </a:xfrm>
          <a:prstGeom prst="rect">
            <a:avLst/>
          </a:prstGeom>
        </p:spPr>
      </p:pic>
      <p:grpSp>
        <p:nvGrpSpPr>
          <p:cNvPr id="16" name="Group 15"/>
          <p:cNvGrpSpPr/>
          <p:nvPr/>
        </p:nvGrpSpPr>
        <p:grpSpPr>
          <a:xfrm>
            <a:off x="1200064" y="1829081"/>
            <a:ext cx="7995293" cy="4672391"/>
            <a:chOff x="1200064" y="1829081"/>
            <a:chExt cx="7995293" cy="4672391"/>
          </a:xfrm>
        </p:grpSpPr>
        <p:sp>
          <p:nvSpPr>
            <p:cNvPr id="13" name="Freeform 12"/>
            <p:cNvSpPr/>
            <p:nvPr/>
          </p:nvSpPr>
          <p:spPr>
            <a:xfrm>
              <a:off x="4048998" y="1829081"/>
              <a:ext cx="5146359" cy="3127930"/>
            </a:xfrm>
            <a:custGeom>
              <a:avLst/>
              <a:gdLst>
                <a:gd name="connsiteX0" fmla="*/ 0 w 4495800"/>
                <a:gd name="connsiteY0" fmla="*/ 110067 h 2751667"/>
                <a:gd name="connsiteX1" fmla="*/ 4461934 w 4495800"/>
                <a:gd name="connsiteY1" fmla="*/ 2751667 h 2751667"/>
                <a:gd name="connsiteX2" fmla="*/ 4267200 w 4495800"/>
                <a:gd name="connsiteY2" fmla="*/ 982133 h 2751667"/>
                <a:gd name="connsiteX3" fmla="*/ 4495800 w 4495800"/>
                <a:gd name="connsiteY3" fmla="*/ 59267 h 2751667"/>
                <a:gd name="connsiteX4" fmla="*/ 1515534 w 4495800"/>
                <a:gd name="connsiteY4" fmla="*/ 0 h 2751667"/>
                <a:gd name="connsiteX5" fmla="*/ 0 w 4495800"/>
                <a:gd name="connsiteY5" fmla="*/ 110067 h 2751667"/>
                <a:gd name="connsiteX0" fmla="*/ 0 w 4495800"/>
                <a:gd name="connsiteY0" fmla="*/ 110067 h 2751667"/>
                <a:gd name="connsiteX1" fmla="*/ 4461934 w 4495800"/>
                <a:gd name="connsiteY1" fmla="*/ 2751667 h 2751667"/>
                <a:gd name="connsiteX2" fmla="*/ 4267200 w 4495800"/>
                <a:gd name="connsiteY2" fmla="*/ 982133 h 2751667"/>
                <a:gd name="connsiteX3" fmla="*/ 4495800 w 4495800"/>
                <a:gd name="connsiteY3" fmla="*/ 59267 h 2751667"/>
                <a:gd name="connsiteX4" fmla="*/ 1515534 w 4495800"/>
                <a:gd name="connsiteY4" fmla="*/ 0 h 2751667"/>
                <a:gd name="connsiteX5" fmla="*/ 0 w 4495800"/>
                <a:gd name="connsiteY5" fmla="*/ 110067 h 2751667"/>
                <a:gd name="connsiteX0" fmla="*/ 0 w 4733424"/>
                <a:gd name="connsiteY0" fmla="*/ 110067 h 2761754"/>
                <a:gd name="connsiteX1" fmla="*/ 4461934 w 4733424"/>
                <a:gd name="connsiteY1" fmla="*/ 2751667 h 2761754"/>
                <a:gd name="connsiteX2" fmla="*/ 4267200 w 4733424"/>
                <a:gd name="connsiteY2" fmla="*/ 982133 h 2761754"/>
                <a:gd name="connsiteX3" fmla="*/ 4495800 w 4733424"/>
                <a:gd name="connsiteY3" fmla="*/ 59267 h 2761754"/>
                <a:gd name="connsiteX4" fmla="*/ 1515534 w 4733424"/>
                <a:gd name="connsiteY4" fmla="*/ 0 h 2761754"/>
                <a:gd name="connsiteX5" fmla="*/ 0 w 4733424"/>
                <a:gd name="connsiteY5" fmla="*/ 110067 h 2761754"/>
                <a:gd name="connsiteX0" fmla="*/ 0 w 4733424"/>
                <a:gd name="connsiteY0" fmla="*/ 110067 h 2761754"/>
                <a:gd name="connsiteX1" fmla="*/ 4461934 w 4733424"/>
                <a:gd name="connsiteY1" fmla="*/ 2751667 h 2761754"/>
                <a:gd name="connsiteX2" fmla="*/ 4267200 w 4733424"/>
                <a:gd name="connsiteY2" fmla="*/ 982133 h 2761754"/>
                <a:gd name="connsiteX3" fmla="*/ 4495800 w 4733424"/>
                <a:gd name="connsiteY3" fmla="*/ 59267 h 2761754"/>
                <a:gd name="connsiteX4" fmla="*/ 1515534 w 4733424"/>
                <a:gd name="connsiteY4" fmla="*/ 0 h 2761754"/>
                <a:gd name="connsiteX5" fmla="*/ 0 w 4733424"/>
                <a:gd name="connsiteY5" fmla="*/ 110067 h 2761754"/>
                <a:gd name="connsiteX0" fmla="*/ 0 w 4733424"/>
                <a:gd name="connsiteY0" fmla="*/ 145679 h 2797366"/>
                <a:gd name="connsiteX1" fmla="*/ 4461934 w 4733424"/>
                <a:gd name="connsiteY1" fmla="*/ 2787279 h 2797366"/>
                <a:gd name="connsiteX2" fmla="*/ 4267200 w 4733424"/>
                <a:gd name="connsiteY2" fmla="*/ 1017745 h 2797366"/>
                <a:gd name="connsiteX3" fmla="*/ 4495800 w 4733424"/>
                <a:gd name="connsiteY3" fmla="*/ 94879 h 2797366"/>
                <a:gd name="connsiteX4" fmla="*/ 1515534 w 4733424"/>
                <a:gd name="connsiteY4" fmla="*/ 35612 h 2797366"/>
                <a:gd name="connsiteX5" fmla="*/ 0 w 4733424"/>
                <a:gd name="connsiteY5" fmla="*/ 145679 h 2797366"/>
                <a:gd name="connsiteX0" fmla="*/ 110740 w 4844164"/>
                <a:gd name="connsiteY0" fmla="*/ 234477 h 2886164"/>
                <a:gd name="connsiteX1" fmla="*/ 4572674 w 4844164"/>
                <a:gd name="connsiteY1" fmla="*/ 2876077 h 2886164"/>
                <a:gd name="connsiteX2" fmla="*/ 4377940 w 4844164"/>
                <a:gd name="connsiteY2" fmla="*/ 1106543 h 2886164"/>
                <a:gd name="connsiteX3" fmla="*/ 4606540 w 4844164"/>
                <a:gd name="connsiteY3" fmla="*/ 183677 h 2886164"/>
                <a:gd name="connsiteX4" fmla="*/ 1626274 w 4844164"/>
                <a:gd name="connsiteY4" fmla="*/ 124410 h 2886164"/>
                <a:gd name="connsiteX5" fmla="*/ 110740 w 4844164"/>
                <a:gd name="connsiteY5" fmla="*/ 234477 h 2886164"/>
                <a:gd name="connsiteX0" fmla="*/ 110740 w 4844164"/>
                <a:gd name="connsiteY0" fmla="*/ 234477 h 2886164"/>
                <a:gd name="connsiteX1" fmla="*/ 4572674 w 4844164"/>
                <a:gd name="connsiteY1" fmla="*/ 2876077 h 2886164"/>
                <a:gd name="connsiteX2" fmla="*/ 4377940 w 4844164"/>
                <a:gd name="connsiteY2" fmla="*/ 1106543 h 2886164"/>
                <a:gd name="connsiteX3" fmla="*/ 4606540 w 4844164"/>
                <a:gd name="connsiteY3" fmla="*/ 183677 h 2886164"/>
                <a:gd name="connsiteX4" fmla="*/ 1626274 w 4844164"/>
                <a:gd name="connsiteY4" fmla="*/ 124410 h 2886164"/>
                <a:gd name="connsiteX5" fmla="*/ 110740 w 4844164"/>
                <a:gd name="connsiteY5" fmla="*/ 234477 h 2886164"/>
                <a:gd name="connsiteX0" fmla="*/ 113762 w 4802276"/>
                <a:gd name="connsiteY0" fmla="*/ 490002 h 2797367"/>
                <a:gd name="connsiteX1" fmla="*/ 4530786 w 4802276"/>
                <a:gd name="connsiteY1" fmla="*/ 2787280 h 2797367"/>
                <a:gd name="connsiteX2" fmla="*/ 4336052 w 4802276"/>
                <a:gd name="connsiteY2" fmla="*/ 1017746 h 2797367"/>
                <a:gd name="connsiteX3" fmla="*/ 4564652 w 4802276"/>
                <a:gd name="connsiteY3" fmla="*/ 94880 h 2797367"/>
                <a:gd name="connsiteX4" fmla="*/ 1584386 w 4802276"/>
                <a:gd name="connsiteY4" fmla="*/ 35613 h 2797367"/>
                <a:gd name="connsiteX5" fmla="*/ 113762 w 4802276"/>
                <a:gd name="connsiteY5" fmla="*/ 490002 h 2797367"/>
                <a:gd name="connsiteX0" fmla="*/ 113762 w 4802276"/>
                <a:gd name="connsiteY0" fmla="*/ 490002 h 2797367"/>
                <a:gd name="connsiteX1" fmla="*/ 4530786 w 4802276"/>
                <a:gd name="connsiteY1" fmla="*/ 2787280 h 2797367"/>
                <a:gd name="connsiteX2" fmla="*/ 4336052 w 4802276"/>
                <a:gd name="connsiteY2" fmla="*/ 1017746 h 2797367"/>
                <a:gd name="connsiteX3" fmla="*/ 4564652 w 4802276"/>
                <a:gd name="connsiteY3" fmla="*/ 94880 h 2797367"/>
                <a:gd name="connsiteX4" fmla="*/ 1584386 w 4802276"/>
                <a:gd name="connsiteY4" fmla="*/ 35613 h 2797367"/>
                <a:gd name="connsiteX5" fmla="*/ 113762 w 4802276"/>
                <a:gd name="connsiteY5" fmla="*/ 490002 h 279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2276" h="2797367">
                  <a:moveTo>
                    <a:pt x="113762" y="490002"/>
                  </a:moveTo>
                  <a:cubicBezTo>
                    <a:pt x="1009007" y="785060"/>
                    <a:pt x="3891439" y="2349262"/>
                    <a:pt x="4530786" y="2787280"/>
                  </a:cubicBezTo>
                  <a:cubicBezTo>
                    <a:pt x="5241986" y="2932624"/>
                    <a:pt x="4330408" y="1466479"/>
                    <a:pt x="4336052" y="1017746"/>
                  </a:cubicBezTo>
                  <a:cubicBezTo>
                    <a:pt x="4341696" y="569013"/>
                    <a:pt x="5023263" y="258569"/>
                    <a:pt x="4564652" y="94880"/>
                  </a:cubicBezTo>
                  <a:cubicBezTo>
                    <a:pt x="4106041" y="-68809"/>
                    <a:pt x="2333686" y="27146"/>
                    <a:pt x="1584386" y="35613"/>
                  </a:cubicBezTo>
                  <a:cubicBezTo>
                    <a:pt x="835086" y="44080"/>
                    <a:pt x="-377305" y="31391"/>
                    <a:pt x="113762" y="490002"/>
                  </a:cubicBezTo>
                  <a:close/>
                </a:path>
              </a:pathLst>
            </a:custGeom>
            <a:solidFill>
              <a:schemeClr val="accent1">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799027" y="4806774"/>
              <a:ext cx="1882888" cy="830997"/>
            </a:xfrm>
            <a:prstGeom prst="rect">
              <a:avLst/>
            </a:prstGeom>
            <a:noFill/>
          </p:spPr>
          <p:txBody>
            <a:bodyPr wrap="none" rtlCol="0">
              <a:spAutoFit/>
            </a:bodyPr>
            <a:lstStyle/>
            <a:p>
              <a:pPr algn="ctr"/>
              <a:r>
                <a:rPr lang="en-GB" sz="2400">
                  <a:solidFill>
                    <a:srgbClr val="00B050"/>
                  </a:solidFill>
                </a:rPr>
                <a:t>Continuous </a:t>
              </a:r>
            </a:p>
            <a:p>
              <a:pPr algn="ctr"/>
              <a:r>
                <a:rPr lang="en-GB" sz="2400">
                  <a:solidFill>
                    <a:srgbClr val="00B050"/>
                  </a:solidFill>
                </a:rPr>
                <a:t>Improvement</a:t>
              </a:r>
            </a:p>
          </p:txBody>
        </p:sp>
        <p:sp>
          <p:nvSpPr>
            <p:cNvPr id="15" name="TextBox 14"/>
            <p:cNvSpPr txBox="1"/>
            <p:nvPr/>
          </p:nvSpPr>
          <p:spPr>
            <a:xfrm>
              <a:off x="5966734" y="2095259"/>
              <a:ext cx="2157194" cy="830997"/>
            </a:xfrm>
            <a:prstGeom prst="rect">
              <a:avLst/>
            </a:prstGeom>
            <a:noFill/>
          </p:spPr>
          <p:txBody>
            <a:bodyPr wrap="none" rtlCol="0">
              <a:spAutoFit/>
            </a:bodyPr>
            <a:lstStyle/>
            <a:p>
              <a:pPr algn="ctr"/>
              <a:r>
                <a:rPr lang="en-GB" sz="2400">
                  <a:solidFill>
                    <a:schemeClr val="accent5">
                      <a:lumMod val="50000"/>
                    </a:schemeClr>
                  </a:solidFill>
                </a:rPr>
                <a:t>Transformation </a:t>
              </a:r>
            </a:p>
            <a:p>
              <a:pPr algn="ctr"/>
              <a:r>
                <a:rPr lang="en-GB" sz="2400">
                  <a:solidFill>
                    <a:schemeClr val="accent5">
                      <a:lumMod val="50000"/>
                    </a:schemeClr>
                  </a:solidFill>
                </a:rPr>
                <a:t>Programme</a:t>
              </a:r>
            </a:p>
          </p:txBody>
        </p:sp>
        <p:sp>
          <p:nvSpPr>
            <p:cNvPr id="11" name="Freeform 10"/>
            <p:cNvSpPr/>
            <p:nvPr/>
          </p:nvSpPr>
          <p:spPr>
            <a:xfrm>
              <a:off x="1200064" y="1917459"/>
              <a:ext cx="7818862" cy="4584013"/>
            </a:xfrm>
            <a:custGeom>
              <a:avLst/>
              <a:gdLst>
                <a:gd name="connsiteX0" fmla="*/ 406400 w 7255933"/>
                <a:gd name="connsiteY0" fmla="*/ 0 h 4233334"/>
                <a:gd name="connsiteX1" fmla="*/ 0 w 7255933"/>
                <a:gd name="connsiteY1" fmla="*/ 4233334 h 4233334"/>
                <a:gd name="connsiteX2" fmla="*/ 3293533 w 7255933"/>
                <a:gd name="connsiteY2" fmla="*/ 4174067 h 4233334"/>
                <a:gd name="connsiteX3" fmla="*/ 7255933 w 7255933"/>
                <a:gd name="connsiteY3" fmla="*/ 4207934 h 4233334"/>
                <a:gd name="connsiteX4" fmla="*/ 6917266 w 7255933"/>
                <a:gd name="connsiteY4" fmla="*/ 3175000 h 4233334"/>
                <a:gd name="connsiteX5" fmla="*/ 3302000 w 7255933"/>
                <a:gd name="connsiteY5" fmla="*/ 1905000 h 4233334"/>
                <a:gd name="connsiteX6" fmla="*/ 406400 w 7255933"/>
                <a:gd name="connsiteY6" fmla="*/ 0 h 4233334"/>
                <a:gd name="connsiteX0" fmla="*/ 406400 w 7255933"/>
                <a:gd name="connsiteY0" fmla="*/ 55274 h 4288608"/>
                <a:gd name="connsiteX1" fmla="*/ 0 w 7255933"/>
                <a:gd name="connsiteY1" fmla="*/ 4288608 h 4288608"/>
                <a:gd name="connsiteX2" fmla="*/ 3293533 w 7255933"/>
                <a:gd name="connsiteY2" fmla="*/ 4229341 h 4288608"/>
                <a:gd name="connsiteX3" fmla="*/ 7255933 w 7255933"/>
                <a:gd name="connsiteY3" fmla="*/ 4263208 h 4288608"/>
                <a:gd name="connsiteX4" fmla="*/ 6917266 w 7255933"/>
                <a:gd name="connsiteY4" fmla="*/ 3230274 h 4288608"/>
                <a:gd name="connsiteX5" fmla="*/ 3302000 w 7255933"/>
                <a:gd name="connsiteY5" fmla="*/ 1960274 h 4288608"/>
                <a:gd name="connsiteX6" fmla="*/ 406400 w 7255933"/>
                <a:gd name="connsiteY6" fmla="*/ 55274 h 4288608"/>
                <a:gd name="connsiteX0" fmla="*/ 637204 w 7486737"/>
                <a:gd name="connsiteY0" fmla="*/ 55274 h 4288608"/>
                <a:gd name="connsiteX1" fmla="*/ 230804 w 7486737"/>
                <a:gd name="connsiteY1" fmla="*/ 4288608 h 4288608"/>
                <a:gd name="connsiteX2" fmla="*/ 3524337 w 7486737"/>
                <a:gd name="connsiteY2" fmla="*/ 4229341 h 4288608"/>
                <a:gd name="connsiteX3" fmla="*/ 7486737 w 7486737"/>
                <a:gd name="connsiteY3" fmla="*/ 4263208 h 4288608"/>
                <a:gd name="connsiteX4" fmla="*/ 7148070 w 7486737"/>
                <a:gd name="connsiteY4" fmla="*/ 3230274 h 4288608"/>
                <a:gd name="connsiteX5" fmla="*/ 3532804 w 7486737"/>
                <a:gd name="connsiteY5" fmla="*/ 1960274 h 4288608"/>
                <a:gd name="connsiteX6" fmla="*/ 637204 w 7486737"/>
                <a:gd name="connsiteY6" fmla="*/ 55274 h 4288608"/>
                <a:gd name="connsiteX0" fmla="*/ 637204 w 7486737"/>
                <a:gd name="connsiteY0" fmla="*/ 55274 h 4584013"/>
                <a:gd name="connsiteX1" fmla="*/ 230804 w 7486737"/>
                <a:gd name="connsiteY1" fmla="*/ 4288608 h 4584013"/>
                <a:gd name="connsiteX2" fmla="*/ 3524337 w 7486737"/>
                <a:gd name="connsiteY2" fmla="*/ 4229341 h 4584013"/>
                <a:gd name="connsiteX3" fmla="*/ 7486737 w 7486737"/>
                <a:gd name="connsiteY3" fmla="*/ 4263208 h 4584013"/>
                <a:gd name="connsiteX4" fmla="*/ 7148070 w 7486737"/>
                <a:gd name="connsiteY4" fmla="*/ 3230274 h 4584013"/>
                <a:gd name="connsiteX5" fmla="*/ 3532804 w 7486737"/>
                <a:gd name="connsiteY5" fmla="*/ 1960274 h 4584013"/>
                <a:gd name="connsiteX6" fmla="*/ 637204 w 7486737"/>
                <a:gd name="connsiteY6" fmla="*/ 55274 h 4584013"/>
                <a:gd name="connsiteX0" fmla="*/ 637204 w 7486737"/>
                <a:gd name="connsiteY0" fmla="*/ 55274 h 4584013"/>
                <a:gd name="connsiteX1" fmla="*/ 230804 w 7486737"/>
                <a:gd name="connsiteY1" fmla="*/ 4288608 h 4584013"/>
                <a:gd name="connsiteX2" fmla="*/ 3524337 w 7486737"/>
                <a:gd name="connsiteY2" fmla="*/ 4229341 h 4584013"/>
                <a:gd name="connsiteX3" fmla="*/ 7486737 w 7486737"/>
                <a:gd name="connsiteY3" fmla="*/ 4263208 h 4584013"/>
                <a:gd name="connsiteX4" fmla="*/ 7148070 w 7486737"/>
                <a:gd name="connsiteY4" fmla="*/ 3230274 h 4584013"/>
                <a:gd name="connsiteX5" fmla="*/ 3532804 w 7486737"/>
                <a:gd name="connsiteY5" fmla="*/ 1960274 h 4584013"/>
                <a:gd name="connsiteX6" fmla="*/ 637204 w 7486737"/>
                <a:gd name="connsiteY6" fmla="*/ 55274 h 4584013"/>
                <a:gd name="connsiteX0" fmla="*/ 637204 w 7818862"/>
                <a:gd name="connsiteY0" fmla="*/ 55274 h 4584013"/>
                <a:gd name="connsiteX1" fmla="*/ 230804 w 7818862"/>
                <a:gd name="connsiteY1" fmla="*/ 4288608 h 4584013"/>
                <a:gd name="connsiteX2" fmla="*/ 3524337 w 7818862"/>
                <a:gd name="connsiteY2" fmla="*/ 4229341 h 4584013"/>
                <a:gd name="connsiteX3" fmla="*/ 7486737 w 7818862"/>
                <a:gd name="connsiteY3" fmla="*/ 4263208 h 4584013"/>
                <a:gd name="connsiteX4" fmla="*/ 7148070 w 7818862"/>
                <a:gd name="connsiteY4" fmla="*/ 3230274 h 4584013"/>
                <a:gd name="connsiteX5" fmla="*/ 3532804 w 7818862"/>
                <a:gd name="connsiteY5" fmla="*/ 1960274 h 4584013"/>
                <a:gd name="connsiteX6" fmla="*/ 637204 w 7818862"/>
                <a:gd name="connsiteY6" fmla="*/ 55274 h 4584013"/>
                <a:gd name="connsiteX0" fmla="*/ 637204 w 7818862"/>
                <a:gd name="connsiteY0" fmla="*/ 55274 h 4584013"/>
                <a:gd name="connsiteX1" fmla="*/ 230804 w 7818862"/>
                <a:gd name="connsiteY1" fmla="*/ 4288608 h 4584013"/>
                <a:gd name="connsiteX2" fmla="*/ 3524337 w 7818862"/>
                <a:gd name="connsiteY2" fmla="*/ 4229341 h 4584013"/>
                <a:gd name="connsiteX3" fmla="*/ 7486737 w 7818862"/>
                <a:gd name="connsiteY3" fmla="*/ 4263208 h 4584013"/>
                <a:gd name="connsiteX4" fmla="*/ 7148070 w 7818862"/>
                <a:gd name="connsiteY4" fmla="*/ 3230274 h 4584013"/>
                <a:gd name="connsiteX5" fmla="*/ 3532804 w 7818862"/>
                <a:gd name="connsiteY5" fmla="*/ 1960274 h 4584013"/>
                <a:gd name="connsiteX6" fmla="*/ 637204 w 7818862"/>
                <a:gd name="connsiteY6" fmla="*/ 55274 h 458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862" h="4584013">
                  <a:moveTo>
                    <a:pt x="637204" y="55274"/>
                  </a:moveTo>
                  <a:cubicBezTo>
                    <a:pt x="86871" y="443330"/>
                    <a:pt x="-250385" y="3592930"/>
                    <a:pt x="230804" y="4288608"/>
                  </a:cubicBezTo>
                  <a:cubicBezTo>
                    <a:pt x="711993" y="4984286"/>
                    <a:pt x="2315015" y="4233574"/>
                    <a:pt x="3524337" y="4229341"/>
                  </a:cubicBezTo>
                  <a:cubicBezTo>
                    <a:pt x="4733659" y="4225108"/>
                    <a:pt x="6882782" y="4429719"/>
                    <a:pt x="7486737" y="4263208"/>
                  </a:cubicBezTo>
                  <a:cubicBezTo>
                    <a:pt x="8090693" y="4096697"/>
                    <a:pt x="7807059" y="3614096"/>
                    <a:pt x="7148070" y="3230274"/>
                  </a:cubicBezTo>
                  <a:cubicBezTo>
                    <a:pt x="6489081" y="2846452"/>
                    <a:pt x="4617948" y="2489441"/>
                    <a:pt x="3532804" y="1960274"/>
                  </a:cubicBezTo>
                  <a:cubicBezTo>
                    <a:pt x="2447660" y="1431107"/>
                    <a:pt x="1187537" y="-332782"/>
                    <a:pt x="637204" y="55274"/>
                  </a:cubicBezTo>
                  <a:close/>
                </a:path>
              </a:pathLst>
            </a:custGeom>
            <a:solidFill>
              <a:schemeClr val="accent6">
                <a:lumMod val="20000"/>
                <a:lumOff val="80000"/>
                <a:alpha val="16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p:cNvGrpSpPr/>
          <p:nvPr/>
        </p:nvGrpSpPr>
        <p:grpSpPr>
          <a:xfrm>
            <a:off x="858078" y="1263650"/>
            <a:ext cx="8597072" cy="5467350"/>
            <a:chOff x="858078" y="1263650"/>
            <a:chExt cx="8597072" cy="5467350"/>
          </a:xfrm>
        </p:grpSpPr>
        <p:cxnSp>
          <p:nvCxnSpPr>
            <p:cNvPr id="20" name="Straight Arrow Connector 19"/>
            <p:cNvCxnSpPr/>
            <p:nvPr/>
          </p:nvCxnSpPr>
          <p:spPr>
            <a:xfrm>
              <a:off x="858078" y="6731000"/>
              <a:ext cx="859707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58078" y="1263650"/>
              <a:ext cx="0" cy="54673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rot="16200000">
            <a:off x="307617" y="3761859"/>
            <a:ext cx="702500" cy="369332"/>
          </a:xfrm>
          <a:prstGeom prst="rect">
            <a:avLst/>
          </a:prstGeom>
          <a:noFill/>
        </p:spPr>
        <p:txBody>
          <a:bodyPr wrap="none" rtlCol="0">
            <a:spAutoFit/>
          </a:bodyPr>
          <a:lstStyle/>
          <a:p>
            <a:r>
              <a:rPr lang="en-GB"/>
              <a:t>Effort</a:t>
            </a:r>
          </a:p>
        </p:txBody>
      </p:sp>
      <p:cxnSp>
        <p:nvCxnSpPr>
          <p:cNvPr id="5" name="Straight Connector 4"/>
          <p:cNvCxnSpPr/>
          <p:nvPr/>
        </p:nvCxnSpPr>
        <p:spPr>
          <a:xfrm>
            <a:off x="5144373" y="1633357"/>
            <a:ext cx="2690" cy="509538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30121" y="6401290"/>
            <a:ext cx="833883" cy="369332"/>
          </a:xfrm>
          <a:prstGeom prst="rect">
            <a:avLst/>
          </a:prstGeom>
          <a:noFill/>
        </p:spPr>
        <p:txBody>
          <a:bodyPr wrap="none" rtlCol="0">
            <a:spAutoFit/>
          </a:bodyPr>
          <a:lstStyle/>
          <a:p>
            <a:r>
              <a:rPr lang="en-GB"/>
              <a:t>Impact</a:t>
            </a:r>
          </a:p>
        </p:txBody>
      </p:sp>
    </p:spTree>
    <p:extLst>
      <p:ext uri="{BB962C8B-B14F-4D97-AF65-F5344CB8AC3E}">
        <p14:creationId xmlns:p14="http://schemas.microsoft.com/office/powerpoint/2010/main" val="347058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3B03E7F-79AF-372F-00EC-219BA9E4BCCB}"/>
              </a:ext>
            </a:extLst>
          </p:cNvPr>
          <p:cNvSpPr txBox="1">
            <a:spLocks/>
          </p:cNvSpPr>
          <p:nvPr/>
        </p:nvSpPr>
        <p:spPr>
          <a:xfrm>
            <a:off x="838200" y="570774"/>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Key dates</a:t>
            </a:r>
          </a:p>
        </p:txBody>
      </p:sp>
      <p:pic>
        <p:nvPicPr>
          <p:cNvPr id="3" name="Picture 2"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3"/>
          <a:stretch>
            <a:fillRect/>
          </a:stretch>
        </p:blipFill>
        <p:spPr>
          <a:xfrm>
            <a:off x="445300" y="5993936"/>
            <a:ext cx="2028411" cy="423603"/>
          </a:xfrm>
          <a:prstGeom prst="rect">
            <a:avLst/>
          </a:prstGeom>
        </p:spPr>
      </p:pic>
      <p:graphicFrame>
        <p:nvGraphicFramePr>
          <p:cNvPr id="2" name="Diagram 1">
            <a:extLst>
              <a:ext uri="{FF2B5EF4-FFF2-40B4-BE49-F238E27FC236}">
                <a16:creationId xmlns:a16="http://schemas.microsoft.com/office/drawing/2014/main" id="{B1198697-1483-2E29-8C71-3E6CCA2D792B}"/>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062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Diagram&#10;&#10;Description automatically generated">
            <a:extLst>
              <a:ext uri="{FF2B5EF4-FFF2-40B4-BE49-F238E27FC236}">
                <a16:creationId xmlns:a16="http://schemas.microsoft.com/office/drawing/2014/main" id="{F9A32B17-264F-E863-5D40-F3862ABDEC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198" b="98273" l="4429" r="97286">
                        <a14:foregroundMark x1="55429" y1="25118" x2="55429" y2="25118"/>
                        <a14:foregroundMark x1="81571" y1="45840" x2="81571" y2="45840"/>
                        <a14:foregroundMark x1="46571" y1="75981" x2="46571" y2="75981"/>
                        <a14:foregroundMark x1="8000" y1="53532" x2="8000" y2="53532"/>
                        <a14:foregroundMark x1="25571" y1="32653" x2="25571" y2="32653"/>
                        <a14:foregroundMark x1="69857" y1="73783" x2="69857" y2="73783"/>
                        <a14:foregroundMark x1="72857" y1="69231" x2="72857" y2="69231"/>
                        <a14:foregroundMark x1="76000" y1="36578" x2="76000" y2="36578"/>
                        <a14:foregroundMark x1="71143" y1="27002" x2="71143" y2="27002"/>
                        <a14:foregroundMark x1="71429" y1="72527" x2="74571" y2="69074"/>
                        <a14:foregroundMark x1="74143" y1="68603" x2="75286" y2="66719"/>
                        <a14:foregroundMark x1="28714" y1="27786" x2="28714" y2="27786"/>
                        <a14:foregroundMark x1="85000" y1="66562" x2="85000" y2="66562"/>
                        <a14:foregroundMark x1="80714" y1="66562" x2="80714" y2="66562"/>
                        <a14:foregroundMark x1="78286" y1="66091" x2="78286" y2="66091"/>
                        <a14:foregroundMark x1="74571" y1="63422" x2="74571" y2="63422"/>
                        <a14:foregroundMark x1="76429" y1="64835" x2="76429" y2="64835"/>
                        <a14:foregroundMark x1="72143" y1="59812" x2="72143" y2="59812"/>
                        <a14:foregroundMark x1="71429" y1="57143" x2="71429" y2="57143"/>
                        <a14:foregroundMark x1="70857" y1="52590" x2="70857" y2="52590"/>
                        <a14:foregroundMark x1="71571" y1="49451" x2="71571" y2="49451"/>
                        <a14:foregroundMark x1="71000" y1="55730" x2="71000" y2="55730"/>
                        <a14:foregroundMark x1="70857" y1="53532" x2="70857" y2="53532"/>
                        <a14:foregroundMark x1="72143" y1="47881" x2="72143" y2="47881"/>
                        <a14:foregroundMark x1="73571" y1="45840" x2="73571" y2="45840"/>
                        <a14:foregroundMark x1="74571" y1="44270" x2="74571" y2="44270"/>
                        <a14:foregroundMark x1="75571" y1="43171" x2="75571" y2="43171"/>
                        <a14:foregroundMark x1="76857" y1="41758" x2="76857" y2="41758"/>
                        <a14:foregroundMark x1="50714" y1="4396" x2="50714" y2="4396"/>
                        <a14:foregroundMark x1="45571" y1="6122" x2="45571" y2="6122"/>
                        <a14:foregroundMark x1="43000" y1="8006" x2="43000" y2="8006"/>
                        <a14:foregroundMark x1="42429" y1="8320" x2="42429" y2="8320"/>
                        <a14:foregroundMark x1="41571" y1="9576" x2="41571" y2="9576"/>
                        <a14:foregroundMark x1="40571" y1="11303" x2="40571" y2="11303"/>
                        <a14:foregroundMark x1="39571" y1="12559" x2="39571" y2="12559"/>
                        <a14:foregroundMark x1="40143" y1="11146" x2="40143" y2="11146"/>
                        <a14:foregroundMark x1="38714" y1="14757" x2="38714" y2="14757"/>
                        <a14:foregroundMark x1="38429" y1="19623" x2="38429" y2="19623"/>
                        <a14:foregroundMark x1="37714" y1="18210" x2="37714" y2="18210"/>
                        <a14:foregroundMark x1="38143" y1="18053" x2="38143" y2="18053"/>
                        <a14:foregroundMark x1="38429" y1="21036" x2="38429" y2="21036"/>
                        <a14:foregroundMark x1="38714" y1="22449" x2="38714" y2="22449"/>
                        <a14:foregroundMark x1="39286" y1="23862" x2="39286" y2="23862"/>
                        <a14:foregroundMark x1="40429" y1="26688" x2="40429" y2="26688"/>
                        <a14:foregroundMark x1="41429" y1="27473" x2="41429" y2="27473"/>
                        <a14:foregroundMark x1="42429" y1="28571" x2="42429" y2="28571"/>
                        <a14:foregroundMark x1="43571" y1="29199" x2="43571" y2="29199"/>
                        <a14:foregroundMark x1="44714" y1="29984" x2="44714" y2="29984"/>
                        <a14:foregroundMark x1="45857" y1="30612" x2="45857" y2="30612"/>
                        <a14:foregroundMark x1="47429" y1="30769" x2="47429" y2="30769"/>
                        <a14:foregroundMark x1="51143" y1="68760" x2="51143" y2="68760"/>
                        <a14:foregroundMark x1="49429" y1="69074" x2="49429" y2="69074"/>
                        <a14:foregroundMark x1="46714" y1="69702" x2="46714" y2="69702"/>
                        <a14:foregroundMark x1="45429" y1="70016" x2="45429" y2="70016"/>
                        <a14:foregroundMark x1="44429" y1="70958" x2="44429" y2="70958"/>
                        <a14:foregroundMark x1="43429" y1="71429" x2="43429" y2="71429"/>
                        <a14:foregroundMark x1="42571" y1="72214" x2="42571" y2="72214"/>
                        <a14:foregroundMark x1="41143" y1="73469" x2="41143" y2="73469"/>
                        <a14:foregroundMark x1="40143" y1="74725" x2="40143" y2="74725"/>
                        <a14:foregroundMark x1="39000" y1="76923" x2="39000" y2="76923"/>
                        <a14:foregroundMark x1="38429" y1="79749" x2="38429" y2="79749"/>
                        <a14:foregroundMark x1="38286" y1="82261" x2="38286" y2="82261"/>
                        <a14:foregroundMark x1="38429" y1="84615" x2="38429" y2="84615"/>
                        <a14:foregroundMark x1="38571" y1="78807" x2="38571" y2="78807"/>
                        <a14:foregroundMark x1="39000" y1="86656" x2="39000" y2="86656"/>
                        <a14:foregroundMark x1="40000" y1="89168" x2="40000" y2="89168"/>
                        <a14:foregroundMark x1="41143" y1="90738" x2="41143" y2="90738"/>
                        <a14:foregroundMark x1="42143" y1="92151" x2="42143" y2="92151"/>
                        <a14:foregroundMark x1="43000" y1="93093" x2="43000" y2="93093"/>
                        <a14:foregroundMark x1="19714" y1="66719" x2="19714" y2="66719"/>
                        <a14:foregroundMark x1="13143" y1="66091" x2="13143" y2="66091"/>
                        <a14:foregroundMark x1="8429" y1="62794" x2="8429" y2="62794"/>
                        <a14:foregroundMark x1="10714" y1="64992" x2="10714" y2="64992"/>
                        <a14:foregroundMark x1="7000" y1="61224" x2="7000" y2="61224"/>
                        <a14:foregroundMark x1="5857" y1="58399" x2="5857" y2="58399"/>
                        <a14:foregroundMark x1="5143" y1="55259" x2="5143" y2="55259"/>
                        <a14:foregroundMark x1="5000" y1="53061" x2="5000" y2="53061"/>
                        <a14:foregroundMark x1="5143" y1="57300" x2="5143" y2="57300"/>
                        <a14:foregroundMark x1="5286" y1="49922" x2="5286" y2="49922"/>
                        <a14:foregroundMark x1="6286" y1="47410" x2="6286" y2="47410"/>
                        <a14:foregroundMark x1="7714" y1="45369" x2="7714" y2="45369"/>
                        <a14:foregroundMark x1="8143" y1="44427" x2="8143" y2="44427"/>
                        <a14:foregroundMark x1="9571" y1="43014" x2="9571" y2="43014"/>
                        <a14:foregroundMark x1="11000" y1="41915" x2="11000" y2="41915"/>
                        <a14:foregroundMark x1="5714" y1="48980" x2="5714" y2="48980"/>
                        <a14:foregroundMark x1="32857" y1="75667" x2="32857" y2="75667"/>
                        <a14:foregroundMark x1="39286" y1="87755" x2="39286" y2="87755"/>
                        <a14:foregroundMark x1="23000" y1="37363" x2="23000" y2="37363"/>
                        <a14:foregroundMark x1="38286" y1="16797" x2="38286" y2="16797"/>
                      </a14:backgroundRemoval>
                    </a14:imgEffect>
                  </a14:imgLayer>
                </a14:imgProps>
              </a:ext>
              <a:ext uri="{28A0092B-C50C-407E-A947-70E740481C1C}">
                <a14:useLocalDpi xmlns:a14="http://schemas.microsoft.com/office/drawing/2010/main" val="0"/>
              </a:ext>
            </a:extLst>
          </a:blip>
          <a:stretch>
            <a:fillRect/>
          </a:stretch>
        </p:blipFill>
        <p:spPr>
          <a:xfrm>
            <a:off x="339022" y="855260"/>
            <a:ext cx="3738884" cy="3402385"/>
          </a:xfrm>
          <a:prstGeom prst="rect">
            <a:avLst/>
          </a:prstGeom>
        </p:spPr>
      </p:pic>
      <p:sp>
        <p:nvSpPr>
          <p:cNvPr id="6" name="Title 6">
            <a:extLst>
              <a:ext uri="{FF2B5EF4-FFF2-40B4-BE49-F238E27FC236}">
                <a16:creationId xmlns:a16="http://schemas.microsoft.com/office/drawing/2014/main" id="{03B03E7F-79AF-372F-00EC-219BA9E4BCCB}"/>
              </a:ext>
            </a:extLst>
          </p:cNvPr>
          <p:cNvSpPr txBox="1">
            <a:spLocks/>
          </p:cNvSpPr>
          <p:nvPr/>
        </p:nvSpPr>
        <p:spPr>
          <a:xfrm>
            <a:off x="838200" y="-1588"/>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a:solidFill>
                <a:srgbClr val="643E7C"/>
              </a:solidFill>
              <a:latin typeface="Roboto" panose="02000000000000000000" pitchFamily="2" charset="0"/>
              <a:ea typeface="Roboto" panose="02000000000000000000" pitchFamily="2" charset="0"/>
            </a:endParaRPr>
          </a:p>
        </p:txBody>
      </p:sp>
      <p:pic>
        <p:nvPicPr>
          <p:cNvPr id="3" name="Picture 2" descr="A purple and green text on a black background&#10;&#10;Description automatically generated with medium confidence">
            <a:extLst>
              <a:ext uri="{FF2B5EF4-FFF2-40B4-BE49-F238E27FC236}">
                <a16:creationId xmlns:a16="http://schemas.microsoft.com/office/drawing/2014/main" id="{27F00702-488D-030D-74AD-E55AE0C2BFF5}"/>
              </a:ext>
            </a:extLst>
          </p:cNvPr>
          <p:cNvPicPr>
            <a:picLocks noChangeAspect="1"/>
          </p:cNvPicPr>
          <p:nvPr/>
        </p:nvPicPr>
        <p:blipFill>
          <a:blip r:embed="rId5"/>
          <a:stretch>
            <a:fillRect/>
          </a:stretch>
        </p:blipFill>
        <p:spPr>
          <a:xfrm>
            <a:off x="9653794" y="5943136"/>
            <a:ext cx="2028411" cy="423603"/>
          </a:xfrm>
          <a:prstGeom prst="rect">
            <a:avLst/>
          </a:prstGeom>
        </p:spPr>
      </p:pic>
      <p:pic>
        <p:nvPicPr>
          <p:cNvPr id="10" name="Picture 9" descr="Diagram&#10;&#10;Description automatically generated">
            <a:extLst>
              <a:ext uri="{FF2B5EF4-FFF2-40B4-BE49-F238E27FC236}">
                <a16:creationId xmlns:a16="http://schemas.microsoft.com/office/drawing/2014/main" id="{F9A32B17-264F-E863-5D40-F3862ABDEC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198" b="98273" l="4429" r="97286">
                        <a14:foregroundMark x1="55429" y1="25118" x2="55429" y2="25118"/>
                        <a14:foregroundMark x1="81571" y1="45840" x2="81571" y2="45840"/>
                        <a14:foregroundMark x1="46571" y1="75981" x2="46571" y2="75981"/>
                        <a14:foregroundMark x1="8000" y1="53532" x2="8000" y2="53532"/>
                        <a14:foregroundMark x1="25571" y1="32653" x2="25571" y2="32653"/>
                        <a14:foregroundMark x1="69857" y1="73783" x2="69857" y2="73783"/>
                        <a14:foregroundMark x1="72857" y1="69231" x2="72857" y2="69231"/>
                        <a14:foregroundMark x1="76000" y1="36578" x2="76000" y2="36578"/>
                        <a14:foregroundMark x1="71143" y1="27002" x2="71143" y2="27002"/>
                        <a14:foregroundMark x1="71429" y1="72527" x2="74571" y2="69074"/>
                        <a14:foregroundMark x1="74143" y1="68603" x2="75286" y2="66719"/>
                        <a14:foregroundMark x1="28714" y1="27786" x2="28714" y2="27786"/>
                        <a14:foregroundMark x1="85000" y1="66562" x2="85000" y2="66562"/>
                        <a14:foregroundMark x1="80714" y1="66562" x2="80714" y2="66562"/>
                        <a14:foregroundMark x1="78286" y1="66091" x2="78286" y2="66091"/>
                        <a14:foregroundMark x1="74571" y1="63422" x2="74571" y2="63422"/>
                        <a14:foregroundMark x1="76429" y1="64835" x2="76429" y2="64835"/>
                        <a14:foregroundMark x1="72143" y1="59812" x2="72143" y2="59812"/>
                        <a14:foregroundMark x1="71429" y1="57143" x2="71429" y2="57143"/>
                        <a14:foregroundMark x1="70857" y1="52590" x2="70857" y2="52590"/>
                        <a14:foregroundMark x1="71571" y1="49451" x2="71571" y2="49451"/>
                        <a14:foregroundMark x1="71000" y1="55730" x2="71000" y2="55730"/>
                        <a14:foregroundMark x1="70857" y1="53532" x2="70857" y2="53532"/>
                        <a14:foregroundMark x1="72143" y1="47881" x2="72143" y2="47881"/>
                        <a14:foregroundMark x1="73571" y1="45840" x2="73571" y2="45840"/>
                        <a14:foregroundMark x1="74571" y1="44270" x2="74571" y2="44270"/>
                        <a14:foregroundMark x1="75571" y1="43171" x2="75571" y2="43171"/>
                        <a14:foregroundMark x1="76857" y1="41758" x2="76857" y2="41758"/>
                        <a14:foregroundMark x1="50714" y1="4396" x2="50714" y2="4396"/>
                        <a14:foregroundMark x1="45571" y1="6122" x2="45571" y2="6122"/>
                        <a14:foregroundMark x1="43000" y1="8006" x2="43000" y2="8006"/>
                        <a14:foregroundMark x1="42429" y1="8320" x2="42429" y2="8320"/>
                        <a14:foregroundMark x1="41571" y1="9576" x2="41571" y2="9576"/>
                        <a14:foregroundMark x1="40571" y1="11303" x2="40571" y2="11303"/>
                        <a14:foregroundMark x1="39571" y1="12559" x2="39571" y2="12559"/>
                        <a14:foregroundMark x1="40143" y1="11146" x2="40143" y2="11146"/>
                        <a14:foregroundMark x1="38714" y1="14757" x2="38714" y2="14757"/>
                        <a14:foregroundMark x1="38429" y1="19623" x2="38429" y2="19623"/>
                        <a14:foregroundMark x1="37714" y1="18210" x2="37714" y2="18210"/>
                        <a14:foregroundMark x1="38143" y1="18053" x2="38143" y2="18053"/>
                        <a14:foregroundMark x1="38429" y1="21036" x2="38429" y2="21036"/>
                        <a14:foregroundMark x1="38714" y1="22449" x2="38714" y2="22449"/>
                        <a14:foregroundMark x1="39286" y1="23862" x2="39286" y2="23862"/>
                        <a14:foregroundMark x1="40429" y1="26688" x2="40429" y2="26688"/>
                        <a14:foregroundMark x1="41429" y1="27473" x2="41429" y2="27473"/>
                        <a14:foregroundMark x1="42429" y1="28571" x2="42429" y2="28571"/>
                        <a14:foregroundMark x1="43571" y1="29199" x2="43571" y2="29199"/>
                        <a14:foregroundMark x1="44714" y1="29984" x2="44714" y2="29984"/>
                        <a14:foregroundMark x1="45857" y1="30612" x2="45857" y2="30612"/>
                        <a14:foregroundMark x1="47429" y1="30769" x2="47429" y2="30769"/>
                        <a14:foregroundMark x1="51143" y1="68760" x2="51143" y2="68760"/>
                        <a14:foregroundMark x1="49429" y1="69074" x2="49429" y2="69074"/>
                        <a14:foregroundMark x1="46714" y1="69702" x2="46714" y2="69702"/>
                        <a14:foregroundMark x1="45429" y1="70016" x2="45429" y2="70016"/>
                        <a14:foregroundMark x1="44429" y1="70958" x2="44429" y2="70958"/>
                        <a14:foregroundMark x1="43429" y1="71429" x2="43429" y2="71429"/>
                        <a14:foregroundMark x1="42571" y1="72214" x2="42571" y2="72214"/>
                        <a14:foregroundMark x1="41143" y1="73469" x2="41143" y2="73469"/>
                        <a14:foregroundMark x1="40143" y1="74725" x2="40143" y2="74725"/>
                        <a14:foregroundMark x1="39000" y1="76923" x2="39000" y2="76923"/>
                        <a14:foregroundMark x1="38429" y1="79749" x2="38429" y2="79749"/>
                        <a14:foregroundMark x1="38286" y1="82261" x2="38286" y2="82261"/>
                        <a14:foregroundMark x1="38429" y1="84615" x2="38429" y2="84615"/>
                        <a14:foregroundMark x1="38571" y1="78807" x2="38571" y2="78807"/>
                        <a14:foregroundMark x1="39000" y1="86656" x2="39000" y2="86656"/>
                        <a14:foregroundMark x1="40000" y1="89168" x2="40000" y2="89168"/>
                        <a14:foregroundMark x1="41143" y1="90738" x2="41143" y2="90738"/>
                        <a14:foregroundMark x1="42143" y1="92151" x2="42143" y2="92151"/>
                        <a14:foregroundMark x1="43000" y1="93093" x2="43000" y2="93093"/>
                        <a14:foregroundMark x1="19714" y1="66719" x2="19714" y2="66719"/>
                        <a14:foregroundMark x1="13143" y1="66091" x2="13143" y2="66091"/>
                        <a14:foregroundMark x1="8429" y1="62794" x2="8429" y2="62794"/>
                        <a14:foregroundMark x1="10714" y1="64992" x2="10714" y2="64992"/>
                        <a14:foregroundMark x1="7000" y1="61224" x2="7000" y2="61224"/>
                        <a14:foregroundMark x1="5857" y1="58399" x2="5857" y2="58399"/>
                        <a14:foregroundMark x1="5143" y1="55259" x2="5143" y2="55259"/>
                        <a14:foregroundMark x1="5000" y1="53061" x2="5000" y2="53061"/>
                        <a14:foregroundMark x1="5143" y1="57300" x2="5143" y2="57300"/>
                        <a14:foregroundMark x1="5286" y1="49922" x2="5286" y2="49922"/>
                        <a14:foregroundMark x1="6286" y1="47410" x2="6286" y2="47410"/>
                        <a14:foregroundMark x1="7714" y1="45369" x2="7714" y2="45369"/>
                        <a14:foregroundMark x1="8143" y1="44427" x2="8143" y2="44427"/>
                        <a14:foregroundMark x1="9571" y1="43014" x2="9571" y2="43014"/>
                        <a14:foregroundMark x1="11000" y1="41915" x2="11000" y2="41915"/>
                        <a14:foregroundMark x1="5714" y1="48980" x2="5714" y2="48980"/>
                        <a14:foregroundMark x1="32857" y1="75667" x2="32857" y2="75667"/>
                        <a14:foregroundMark x1="39286" y1="87755" x2="39286" y2="87755"/>
                        <a14:foregroundMark x1="23000" y1="37363" x2="23000" y2="37363"/>
                        <a14:foregroundMark x1="38286" y1="16797" x2="38286" y2="16797"/>
                      </a14:backgroundRemoval>
                    </a14:imgEffect>
                  </a14:imgLayer>
                </a14:imgProps>
              </a:ext>
              <a:ext uri="{28A0092B-C50C-407E-A947-70E740481C1C}">
                <a14:useLocalDpi xmlns:a14="http://schemas.microsoft.com/office/drawing/2010/main" val="0"/>
              </a:ext>
            </a:extLst>
          </a:blip>
          <a:stretch>
            <a:fillRect/>
          </a:stretch>
        </p:blipFill>
        <p:spPr>
          <a:xfrm>
            <a:off x="385323" y="890721"/>
            <a:ext cx="5578379" cy="5076326"/>
          </a:xfrm>
          <a:prstGeom prst="rect">
            <a:avLst/>
          </a:prstGeom>
        </p:spPr>
      </p:pic>
      <p:sp>
        <p:nvSpPr>
          <p:cNvPr id="4" name="Rectangle 3"/>
          <p:cNvSpPr/>
          <p:nvPr/>
        </p:nvSpPr>
        <p:spPr>
          <a:xfrm>
            <a:off x="7655737" y="-584775"/>
            <a:ext cx="534121" cy="584775"/>
          </a:xfrm>
          <a:prstGeom prst="rect">
            <a:avLst/>
          </a:prstGeom>
        </p:spPr>
        <p:txBody>
          <a:bodyPr wrap="none">
            <a:spAutoFit/>
          </a:bodyPr>
          <a:lstStyle/>
          <a:p>
            <a:r>
              <a:rPr lang="en-GB" sz="3200">
                <a:solidFill>
                  <a:srgbClr val="66407E"/>
                </a:solidFill>
              </a:rPr>
              <a:t>∞</a:t>
            </a:r>
            <a:endParaRPr lang="en-GB" sz="3200"/>
          </a:p>
        </p:txBody>
      </p:sp>
      <p:grpSp>
        <p:nvGrpSpPr>
          <p:cNvPr id="13" name="Group 12"/>
          <p:cNvGrpSpPr/>
          <p:nvPr/>
        </p:nvGrpSpPr>
        <p:grpSpPr>
          <a:xfrm>
            <a:off x="217693" y="1911592"/>
            <a:ext cx="9525000" cy="4972050"/>
            <a:chOff x="1333500" y="1315176"/>
            <a:chExt cx="9525000" cy="4972050"/>
          </a:xfrm>
        </p:grpSpPr>
        <p:pic>
          <p:nvPicPr>
            <p:cNvPr id="1026" name="Picture 2" descr="The Ultimate Guide to Continuous Improvement">
              <a:extLst>
                <a:ext uri="{FF2B5EF4-FFF2-40B4-BE49-F238E27FC236}">
                  <a16:creationId xmlns:a16="http://schemas.microsoft.com/office/drawing/2014/main" id="{F3ECC115-25B9-6288-B187-B45164FD7DEC}"/>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3500" y="1315176"/>
              <a:ext cx="9525000" cy="4972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14324" y="4908883"/>
              <a:ext cx="558166" cy="523220"/>
            </a:xfrm>
            <a:prstGeom prst="rect">
              <a:avLst/>
            </a:prstGeom>
            <a:noFill/>
          </p:spPr>
          <p:txBody>
            <a:bodyPr wrap="none" rtlCol="0">
              <a:spAutoFit/>
            </a:bodyPr>
            <a:lstStyle/>
            <a:p>
              <a:r>
                <a:rPr lang="en-GB" sz="2800">
                  <a:solidFill>
                    <a:srgbClr val="66407E"/>
                  </a:solidFill>
                </a:rPr>
                <a:t>C1</a:t>
              </a:r>
            </a:p>
          </p:txBody>
        </p:sp>
        <p:sp>
          <p:nvSpPr>
            <p:cNvPr id="7" name="TextBox 6"/>
            <p:cNvSpPr txBox="1"/>
            <p:nvPr/>
          </p:nvSpPr>
          <p:spPr>
            <a:xfrm>
              <a:off x="4551146" y="4002503"/>
              <a:ext cx="558166" cy="523220"/>
            </a:xfrm>
            <a:prstGeom prst="rect">
              <a:avLst/>
            </a:prstGeom>
            <a:noFill/>
          </p:spPr>
          <p:txBody>
            <a:bodyPr wrap="none" rtlCol="0">
              <a:spAutoFit/>
            </a:bodyPr>
            <a:lstStyle/>
            <a:p>
              <a:r>
                <a:rPr lang="en-GB" sz="2800">
                  <a:solidFill>
                    <a:srgbClr val="66407E"/>
                  </a:solidFill>
                </a:rPr>
                <a:t>C2</a:t>
              </a:r>
            </a:p>
          </p:txBody>
        </p:sp>
        <p:sp>
          <p:nvSpPr>
            <p:cNvPr id="8" name="TextBox 7"/>
            <p:cNvSpPr txBox="1"/>
            <p:nvPr/>
          </p:nvSpPr>
          <p:spPr>
            <a:xfrm>
              <a:off x="6416844" y="3126848"/>
              <a:ext cx="558166" cy="523220"/>
            </a:xfrm>
            <a:prstGeom prst="rect">
              <a:avLst/>
            </a:prstGeom>
            <a:noFill/>
          </p:spPr>
          <p:txBody>
            <a:bodyPr wrap="none" rtlCol="0">
              <a:spAutoFit/>
            </a:bodyPr>
            <a:lstStyle/>
            <a:p>
              <a:r>
                <a:rPr lang="en-GB" sz="2800">
                  <a:solidFill>
                    <a:srgbClr val="66407E"/>
                  </a:solidFill>
                </a:rPr>
                <a:t>C3</a:t>
              </a:r>
            </a:p>
          </p:txBody>
        </p:sp>
        <p:grpSp>
          <p:nvGrpSpPr>
            <p:cNvPr id="12" name="Group 11"/>
            <p:cNvGrpSpPr/>
            <p:nvPr/>
          </p:nvGrpSpPr>
          <p:grpSpPr>
            <a:xfrm>
              <a:off x="8282540" y="2049566"/>
              <a:ext cx="934490" cy="1166415"/>
              <a:chOff x="8282540" y="2049566"/>
              <a:chExt cx="934490" cy="1166415"/>
            </a:xfrm>
          </p:grpSpPr>
          <p:sp>
            <p:nvSpPr>
              <p:cNvPr id="9" name="TextBox 8"/>
              <p:cNvSpPr txBox="1"/>
              <p:nvPr/>
            </p:nvSpPr>
            <p:spPr>
              <a:xfrm>
                <a:off x="8282540" y="2239720"/>
                <a:ext cx="375424" cy="523220"/>
              </a:xfrm>
              <a:prstGeom prst="rect">
                <a:avLst/>
              </a:prstGeom>
              <a:noFill/>
            </p:spPr>
            <p:txBody>
              <a:bodyPr wrap="none" rtlCol="0">
                <a:spAutoFit/>
              </a:bodyPr>
              <a:lstStyle/>
              <a:p>
                <a:r>
                  <a:rPr lang="en-GB" sz="2800">
                    <a:solidFill>
                      <a:srgbClr val="66407E"/>
                    </a:solidFill>
                  </a:rPr>
                  <a:t>C</a:t>
                </a:r>
              </a:p>
            </p:txBody>
          </p:sp>
          <p:pic>
            <p:nvPicPr>
              <p:cNvPr id="5" name="Picture 4"/>
              <p:cNvPicPr>
                <a:picLocks noChangeAspect="1"/>
              </p:cNvPicPr>
              <p:nvPr/>
            </p:nvPicPr>
            <p:blipFill>
              <a:blip r:embed="rId7"/>
              <a:stretch>
                <a:fillRect/>
              </a:stretch>
            </p:blipFill>
            <p:spPr>
              <a:xfrm>
                <a:off x="8375709" y="2049566"/>
                <a:ext cx="841321" cy="1166415"/>
              </a:xfrm>
              <a:prstGeom prst="rect">
                <a:avLst/>
              </a:prstGeom>
            </p:spPr>
          </p:pic>
        </p:grpSp>
      </p:grpSp>
      <p:sp>
        <p:nvSpPr>
          <p:cNvPr id="29" name="Rectangle 28"/>
          <p:cNvSpPr/>
          <p:nvPr/>
        </p:nvSpPr>
        <p:spPr>
          <a:xfrm rot="20001697">
            <a:off x="375003" y="3228370"/>
            <a:ext cx="8987176" cy="2356855"/>
          </a:xfrm>
          <a:custGeom>
            <a:avLst/>
            <a:gdLst>
              <a:gd name="connsiteX0" fmla="*/ 0 w 8969945"/>
              <a:gd name="connsiteY0" fmla="*/ 0 h 2356855"/>
              <a:gd name="connsiteX1" fmla="*/ 8969945 w 8969945"/>
              <a:gd name="connsiteY1" fmla="*/ 0 h 2356855"/>
              <a:gd name="connsiteX2" fmla="*/ 8969945 w 8969945"/>
              <a:gd name="connsiteY2" fmla="*/ 2356855 h 2356855"/>
              <a:gd name="connsiteX3" fmla="*/ 0 w 8969945"/>
              <a:gd name="connsiteY3" fmla="*/ 2356855 h 2356855"/>
              <a:gd name="connsiteX4" fmla="*/ 0 w 8969945"/>
              <a:gd name="connsiteY4" fmla="*/ 0 h 2356855"/>
              <a:gd name="connsiteX0" fmla="*/ 0 w 8969945"/>
              <a:gd name="connsiteY0" fmla="*/ 0 h 2356855"/>
              <a:gd name="connsiteX1" fmla="*/ 8969945 w 8969945"/>
              <a:gd name="connsiteY1" fmla="*/ 0 h 2356855"/>
              <a:gd name="connsiteX2" fmla="*/ 8969945 w 8969945"/>
              <a:gd name="connsiteY2" fmla="*/ 2356855 h 2356855"/>
              <a:gd name="connsiteX3" fmla="*/ 1466901 w 8969945"/>
              <a:gd name="connsiteY3" fmla="*/ 2330405 h 2356855"/>
              <a:gd name="connsiteX4" fmla="*/ 0 w 8969945"/>
              <a:gd name="connsiteY4" fmla="*/ 2356855 h 2356855"/>
              <a:gd name="connsiteX5" fmla="*/ 0 w 8969945"/>
              <a:gd name="connsiteY5" fmla="*/ 0 h 2356855"/>
              <a:gd name="connsiteX0" fmla="*/ 17231 w 8987176"/>
              <a:gd name="connsiteY0" fmla="*/ 0 h 2356855"/>
              <a:gd name="connsiteX1" fmla="*/ 8987176 w 8987176"/>
              <a:gd name="connsiteY1" fmla="*/ 0 h 2356855"/>
              <a:gd name="connsiteX2" fmla="*/ 8987176 w 8987176"/>
              <a:gd name="connsiteY2" fmla="*/ 2356855 h 2356855"/>
              <a:gd name="connsiteX3" fmla="*/ 1484132 w 8987176"/>
              <a:gd name="connsiteY3" fmla="*/ 2330405 h 2356855"/>
              <a:gd name="connsiteX4" fmla="*/ 17231 w 8987176"/>
              <a:gd name="connsiteY4" fmla="*/ 2356855 h 2356855"/>
              <a:gd name="connsiteX5" fmla="*/ 0 w 8987176"/>
              <a:gd name="connsiteY5" fmla="*/ 1596731 h 2356855"/>
              <a:gd name="connsiteX6" fmla="*/ 17231 w 8987176"/>
              <a:gd name="connsiteY6" fmla="*/ 0 h 2356855"/>
              <a:gd name="connsiteX0" fmla="*/ 17231 w 8987176"/>
              <a:gd name="connsiteY0" fmla="*/ 0 h 2356855"/>
              <a:gd name="connsiteX1" fmla="*/ 8987176 w 8987176"/>
              <a:gd name="connsiteY1" fmla="*/ 0 h 2356855"/>
              <a:gd name="connsiteX2" fmla="*/ 8987176 w 8987176"/>
              <a:gd name="connsiteY2" fmla="*/ 2356855 h 2356855"/>
              <a:gd name="connsiteX3" fmla="*/ 1484132 w 8987176"/>
              <a:gd name="connsiteY3" fmla="*/ 2330405 h 2356855"/>
              <a:gd name="connsiteX4" fmla="*/ 0 w 8987176"/>
              <a:gd name="connsiteY4" fmla="*/ 1596731 h 2356855"/>
              <a:gd name="connsiteX5" fmla="*/ 17231 w 8987176"/>
              <a:gd name="connsiteY5" fmla="*/ 0 h 235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7176" h="2356855">
                <a:moveTo>
                  <a:pt x="17231" y="0"/>
                </a:moveTo>
                <a:lnTo>
                  <a:pt x="8987176" y="0"/>
                </a:lnTo>
                <a:lnTo>
                  <a:pt x="8987176" y="2356855"/>
                </a:lnTo>
                <a:lnTo>
                  <a:pt x="1484132" y="2330405"/>
                </a:lnTo>
                <a:lnTo>
                  <a:pt x="0" y="1596731"/>
                </a:lnTo>
                <a:lnTo>
                  <a:pt x="172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rot="1551421">
            <a:off x="-114809" y="2932941"/>
            <a:ext cx="9525000" cy="4972050"/>
            <a:chOff x="1333500" y="1315176"/>
            <a:chExt cx="9525000" cy="4972050"/>
          </a:xfrm>
        </p:grpSpPr>
        <p:pic>
          <p:nvPicPr>
            <p:cNvPr id="33" name="Picture 2" descr="The Ultimate Guide to Continuous Improvement">
              <a:extLst>
                <a:ext uri="{FF2B5EF4-FFF2-40B4-BE49-F238E27FC236}">
                  <a16:creationId xmlns:a16="http://schemas.microsoft.com/office/drawing/2014/main" id="{F3ECC115-25B9-6288-B187-B45164FD7DEC}"/>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3500" y="1315176"/>
              <a:ext cx="9525000" cy="497205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rot="20020327">
              <a:off x="2714324" y="4908883"/>
              <a:ext cx="558166" cy="523220"/>
            </a:xfrm>
            <a:prstGeom prst="rect">
              <a:avLst/>
            </a:prstGeom>
            <a:noFill/>
          </p:spPr>
          <p:txBody>
            <a:bodyPr wrap="none" rtlCol="0">
              <a:spAutoFit/>
            </a:bodyPr>
            <a:lstStyle/>
            <a:p>
              <a:r>
                <a:rPr lang="en-GB" sz="2800">
                  <a:solidFill>
                    <a:srgbClr val="66407E"/>
                  </a:solidFill>
                </a:rPr>
                <a:t>C1</a:t>
              </a:r>
            </a:p>
          </p:txBody>
        </p:sp>
        <p:sp>
          <p:nvSpPr>
            <p:cNvPr id="35" name="TextBox 34"/>
            <p:cNvSpPr txBox="1"/>
            <p:nvPr/>
          </p:nvSpPr>
          <p:spPr>
            <a:xfrm rot="20020327">
              <a:off x="4551146" y="4002503"/>
              <a:ext cx="558166" cy="523220"/>
            </a:xfrm>
            <a:prstGeom prst="rect">
              <a:avLst/>
            </a:prstGeom>
            <a:noFill/>
          </p:spPr>
          <p:txBody>
            <a:bodyPr wrap="none" rtlCol="0">
              <a:spAutoFit/>
            </a:bodyPr>
            <a:lstStyle/>
            <a:p>
              <a:r>
                <a:rPr lang="en-GB" sz="2800">
                  <a:solidFill>
                    <a:srgbClr val="66407E"/>
                  </a:solidFill>
                </a:rPr>
                <a:t>C2</a:t>
              </a:r>
            </a:p>
          </p:txBody>
        </p:sp>
        <p:sp>
          <p:nvSpPr>
            <p:cNvPr id="36" name="TextBox 35"/>
            <p:cNvSpPr txBox="1"/>
            <p:nvPr/>
          </p:nvSpPr>
          <p:spPr>
            <a:xfrm rot="20020327">
              <a:off x="6416845" y="3126848"/>
              <a:ext cx="558166" cy="523220"/>
            </a:xfrm>
            <a:prstGeom prst="rect">
              <a:avLst/>
            </a:prstGeom>
            <a:noFill/>
          </p:spPr>
          <p:txBody>
            <a:bodyPr wrap="none" rtlCol="0">
              <a:spAutoFit/>
            </a:bodyPr>
            <a:lstStyle/>
            <a:p>
              <a:r>
                <a:rPr lang="en-GB" sz="2800">
                  <a:solidFill>
                    <a:srgbClr val="66407E"/>
                  </a:solidFill>
                </a:rPr>
                <a:t>C3</a:t>
              </a:r>
            </a:p>
          </p:txBody>
        </p:sp>
        <p:grpSp>
          <p:nvGrpSpPr>
            <p:cNvPr id="37" name="Group 36"/>
            <p:cNvGrpSpPr/>
            <p:nvPr/>
          </p:nvGrpSpPr>
          <p:grpSpPr>
            <a:xfrm>
              <a:off x="8282540" y="1888472"/>
              <a:ext cx="920908" cy="1166415"/>
              <a:chOff x="8282540" y="1888472"/>
              <a:chExt cx="920908" cy="1166415"/>
            </a:xfrm>
          </p:grpSpPr>
          <p:sp>
            <p:nvSpPr>
              <p:cNvPr id="38" name="TextBox 37"/>
              <p:cNvSpPr txBox="1"/>
              <p:nvPr/>
            </p:nvSpPr>
            <p:spPr>
              <a:xfrm rot="20020327">
                <a:off x="8282540" y="2239720"/>
                <a:ext cx="375424" cy="523220"/>
              </a:xfrm>
              <a:prstGeom prst="rect">
                <a:avLst/>
              </a:prstGeom>
              <a:noFill/>
            </p:spPr>
            <p:txBody>
              <a:bodyPr wrap="none" rtlCol="0">
                <a:spAutoFit/>
              </a:bodyPr>
              <a:lstStyle/>
              <a:p>
                <a:r>
                  <a:rPr lang="en-GB" sz="2800">
                    <a:solidFill>
                      <a:srgbClr val="66407E"/>
                    </a:solidFill>
                  </a:rPr>
                  <a:t>C</a:t>
                </a:r>
              </a:p>
            </p:txBody>
          </p:sp>
          <p:pic>
            <p:nvPicPr>
              <p:cNvPr id="39" name="Picture 38"/>
              <p:cNvPicPr>
                <a:picLocks noChangeAspect="1"/>
              </p:cNvPicPr>
              <p:nvPr/>
            </p:nvPicPr>
            <p:blipFill>
              <a:blip r:embed="rId7"/>
              <a:stretch>
                <a:fillRect/>
              </a:stretch>
            </p:blipFill>
            <p:spPr>
              <a:xfrm rot="20020327">
                <a:off x="8362127" y="1888472"/>
                <a:ext cx="841321" cy="1166415"/>
              </a:xfrm>
              <a:prstGeom prst="rect">
                <a:avLst/>
              </a:prstGeom>
            </p:spPr>
          </p:pic>
        </p:grpSp>
      </p:grpSp>
      <p:sp>
        <p:nvSpPr>
          <p:cNvPr id="40" name="Title 1">
            <a:extLst>
              <a:ext uri="{FF2B5EF4-FFF2-40B4-BE49-F238E27FC236}">
                <a16:creationId xmlns:a16="http://schemas.microsoft.com/office/drawing/2014/main" id="{8DA330B6-42AB-44C7-ADB3-EB1DA672A16D}"/>
              </a:ext>
            </a:extLst>
          </p:cNvPr>
          <p:cNvSpPr txBox="1">
            <a:spLocks/>
          </p:cNvSpPr>
          <p:nvPr/>
        </p:nvSpPr>
        <p:spPr>
          <a:xfrm>
            <a:off x="9184890" y="1198746"/>
            <a:ext cx="2893089" cy="12353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a:solidFill>
                  <a:srgbClr val="643E7C"/>
                </a:solidFill>
                <a:latin typeface="Roboto" panose="02000000000000000000" pitchFamily="2" charset="0"/>
                <a:ea typeface="Roboto" panose="02000000000000000000" pitchFamily="2" charset="0"/>
              </a:rPr>
              <a:t>K a i   z e n</a:t>
            </a:r>
            <a:endParaRPr lang="en-US" sz="3600">
              <a:solidFill>
                <a:srgbClr val="643E7C"/>
              </a:solidFill>
              <a:latin typeface="Roboto" panose="02000000000000000000" pitchFamily="2" charset="0"/>
              <a:ea typeface="Roboto" panose="02000000000000000000" pitchFamily="2" charset="0"/>
            </a:endParaRPr>
          </a:p>
        </p:txBody>
      </p:sp>
      <p:sp>
        <p:nvSpPr>
          <p:cNvPr id="41" name="Oval 40">
            <a:extLst>
              <a:ext uri="{FF2B5EF4-FFF2-40B4-BE49-F238E27FC236}">
                <a16:creationId xmlns:a16="http://schemas.microsoft.com/office/drawing/2014/main" id="{4B9240A7-93AE-43AB-9E61-6A7F3423E010}"/>
              </a:ext>
            </a:extLst>
          </p:cNvPr>
          <p:cNvSpPr/>
          <p:nvPr/>
        </p:nvSpPr>
        <p:spPr>
          <a:xfrm>
            <a:off x="9058274" y="1466158"/>
            <a:ext cx="1332445" cy="725490"/>
          </a:xfrm>
          <a:prstGeom prst="ellipse">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FF64B0-8F70-459A-9BB2-584FD0D7CD2B}"/>
              </a:ext>
            </a:extLst>
          </p:cNvPr>
          <p:cNvSpPr/>
          <p:nvPr/>
        </p:nvSpPr>
        <p:spPr>
          <a:xfrm>
            <a:off x="10278960" y="1465044"/>
            <a:ext cx="1332000" cy="725490"/>
          </a:xfrm>
          <a:prstGeom prst="ellipse">
            <a:avLst/>
          </a:prstGeom>
          <a:noFill/>
          <a:ln w="2857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3F0C39B-5D5D-4192-8CEE-4FCABCC7910E}"/>
              </a:ext>
            </a:extLst>
          </p:cNvPr>
          <p:cNvSpPr txBox="1"/>
          <p:nvPr/>
        </p:nvSpPr>
        <p:spPr>
          <a:xfrm>
            <a:off x="9282067" y="2194978"/>
            <a:ext cx="884858" cy="369332"/>
          </a:xfrm>
          <a:prstGeom prst="rect">
            <a:avLst/>
          </a:prstGeom>
          <a:noFill/>
        </p:spPr>
        <p:txBody>
          <a:bodyPr wrap="none" rtlCol="0">
            <a:spAutoFit/>
          </a:bodyPr>
          <a:lstStyle/>
          <a:p>
            <a:r>
              <a:rPr lang="pt-BR" b="1">
                <a:solidFill>
                  <a:srgbClr val="00B0F0"/>
                </a:solidFill>
              </a:rPr>
              <a:t>Change</a:t>
            </a:r>
            <a:endParaRPr lang="en-US" b="1">
              <a:solidFill>
                <a:srgbClr val="00B0F0"/>
              </a:solidFill>
            </a:endParaRPr>
          </a:p>
        </p:txBody>
      </p:sp>
      <p:sp>
        <p:nvSpPr>
          <p:cNvPr id="44" name="TextBox 43">
            <a:extLst>
              <a:ext uri="{FF2B5EF4-FFF2-40B4-BE49-F238E27FC236}">
                <a16:creationId xmlns:a16="http://schemas.microsoft.com/office/drawing/2014/main" id="{B8B5B411-092E-4920-96B4-D228FA4DEFAB}"/>
              </a:ext>
            </a:extLst>
          </p:cNvPr>
          <p:cNvSpPr txBox="1"/>
          <p:nvPr/>
        </p:nvSpPr>
        <p:spPr>
          <a:xfrm>
            <a:off x="10554821" y="2194978"/>
            <a:ext cx="780278" cy="369332"/>
          </a:xfrm>
          <a:prstGeom prst="rect">
            <a:avLst/>
          </a:prstGeom>
          <a:noFill/>
        </p:spPr>
        <p:txBody>
          <a:bodyPr wrap="none" rtlCol="0">
            <a:spAutoFit/>
          </a:bodyPr>
          <a:lstStyle/>
          <a:p>
            <a:r>
              <a:rPr lang="pt-BR" b="1">
                <a:solidFill>
                  <a:srgbClr val="92D050"/>
                </a:solidFill>
              </a:rPr>
              <a:t>Better</a:t>
            </a:r>
            <a:endParaRPr lang="en-US" b="1">
              <a:solidFill>
                <a:srgbClr val="92D050"/>
              </a:solidFill>
            </a:endParaRPr>
          </a:p>
        </p:txBody>
      </p:sp>
      <p:grpSp>
        <p:nvGrpSpPr>
          <p:cNvPr id="15" name="Group 14"/>
          <p:cNvGrpSpPr/>
          <p:nvPr/>
        </p:nvGrpSpPr>
        <p:grpSpPr>
          <a:xfrm>
            <a:off x="6099365" y="812757"/>
            <a:ext cx="5648900" cy="3302393"/>
            <a:chOff x="8347833" y="1190607"/>
            <a:chExt cx="5737691" cy="3241182"/>
          </a:xfrm>
        </p:grpSpPr>
        <p:pic>
          <p:nvPicPr>
            <p:cNvPr id="11" name="Picture 10">
              <a:extLst>
                <a:ext uri="{FF2B5EF4-FFF2-40B4-BE49-F238E27FC236}">
                  <a16:creationId xmlns:a16="http://schemas.microsoft.com/office/drawing/2014/main" id="{64D2DCDC-16B7-80C7-425E-209E3AA25B1C}"/>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8347833" y="1190607"/>
              <a:ext cx="5737691" cy="3241182"/>
            </a:xfrm>
            <a:prstGeom prst="rect">
              <a:avLst/>
            </a:prstGeom>
            <a:ln>
              <a:noFill/>
            </a:ln>
            <a:effectLst>
              <a:softEdge rad="112500"/>
            </a:effectLst>
          </p:spPr>
        </p:pic>
        <p:sp>
          <p:nvSpPr>
            <p:cNvPr id="14" name="TextBox 13"/>
            <p:cNvSpPr txBox="1"/>
            <p:nvPr/>
          </p:nvSpPr>
          <p:spPr>
            <a:xfrm>
              <a:off x="11902383" y="2219784"/>
              <a:ext cx="272235" cy="392694"/>
            </a:xfrm>
            <a:prstGeom prst="rect">
              <a:avLst/>
            </a:prstGeom>
            <a:noFill/>
          </p:spPr>
          <p:txBody>
            <a:bodyPr wrap="none" rtlCol="0">
              <a:spAutoFit/>
            </a:bodyPr>
            <a:lstStyle/>
            <a:p>
              <a:r>
                <a:rPr lang="pt-BR" sz="2000" b="1">
                  <a:solidFill>
                    <a:srgbClr val="FFC000"/>
                  </a:solidFill>
                </a:rPr>
                <a:t>!</a:t>
              </a:r>
              <a:endParaRPr lang="en-GB" sz="2000" b="1">
                <a:solidFill>
                  <a:srgbClr val="FFC000"/>
                </a:solidFill>
              </a:endParaRPr>
            </a:p>
          </p:txBody>
        </p:sp>
      </p:grpSp>
      <p:sp>
        <p:nvSpPr>
          <p:cNvPr id="50" name="Title 6">
            <a:extLst>
              <a:ext uri="{FF2B5EF4-FFF2-40B4-BE49-F238E27FC236}">
                <a16:creationId xmlns:a16="http://schemas.microsoft.com/office/drawing/2014/main" id="{03B03E7F-79AF-372F-00EC-219BA9E4BCCB}"/>
              </a:ext>
            </a:extLst>
          </p:cNvPr>
          <p:cNvSpPr txBox="1">
            <a:spLocks/>
          </p:cNvSpPr>
          <p:nvPr/>
        </p:nvSpPr>
        <p:spPr>
          <a:xfrm>
            <a:off x="388585" y="33010"/>
            <a:ext cx="10515600" cy="78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643E7C"/>
                </a:solidFill>
                <a:latin typeface="Roboto" panose="02000000000000000000" pitchFamily="2" charset="0"/>
                <a:ea typeface="Roboto" panose="02000000000000000000" pitchFamily="2" charset="0"/>
              </a:rPr>
              <a:t>Continuous Improvement</a:t>
            </a:r>
          </a:p>
        </p:txBody>
      </p:sp>
    </p:spTree>
    <p:extLst>
      <p:ext uri="{BB962C8B-B14F-4D97-AF65-F5344CB8AC3E}">
        <p14:creationId xmlns:p14="http://schemas.microsoft.com/office/powerpoint/2010/main" val="28694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p:bldP spid="41" grpId="0" animBg="1"/>
      <p:bldP spid="42" grpId="0" animBg="1"/>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6|5.8|5.7|6.7|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8c460f7-06e0-4267-96ea-aad0c3efb2ba">
      <UserInfo>
        <DisplayName>Tandy, Rozena</DisplayName>
        <AccountId>63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28B140CC816E409C58ECC4B9A2342A" ma:contentTypeVersion="7" ma:contentTypeDescription="Create a new document." ma:contentTypeScope="" ma:versionID="6edf11868df83e2b046610ded9b2ecc7">
  <xsd:schema xmlns:xsd="http://www.w3.org/2001/XMLSchema" xmlns:xs="http://www.w3.org/2001/XMLSchema" xmlns:p="http://schemas.microsoft.com/office/2006/metadata/properties" xmlns:ns2="27b6c1f3-b088-48d3-a9ce-a998a32e9293" xmlns:ns3="78c460f7-06e0-4267-96ea-aad0c3efb2ba" targetNamespace="http://schemas.microsoft.com/office/2006/metadata/properties" ma:root="true" ma:fieldsID="54ad46d5d63cf45fba7f8d92b1b2421f" ns2:_="" ns3:_="">
    <xsd:import namespace="27b6c1f3-b088-48d3-a9ce-a998a32e9293"/>
    <xsd:import namespace="78c460f7-06e0-4267-96ea-aad0c3efb2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b6c1f3-b088-48d3-a9ce-a998a32e9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c460f7-06e0-4267-96ea-aad0c3efb2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4B64BE-996A-44D8-B519-CEE400F907DC}">
  <ds:schemaRefs>
    <ds:schemaRef ds:uri="http://schemas.microsoft.com/sharepoint/v3/contenttype/forms"/>
  </ds:schemaRefs>
</ds:datastoreItem>
</file>

<file path=customXml/itemProps2.xml><?xml version="1.0" encoding="utf-8"?>
<ds:datastoreItem xmlns:ds="http://schemas.openxmlformats.org/officeDocument/2006/customXml" ds:itemID="{109EB87C-8D54-43AB-9E47-31DEFB9CDEF9}">
  <ds:schemaRefs>
    <ds:schemaRef ds:uri="http://www.w3.org/XML/1998/namespace"/>
    <ds:schemaRef ds:uri="http://schemas.microsoft.com/office/2006/documentManagement/types"/>
    <ds:schemaRef ds:uri="http://purl.org/dc/elements/1.1/"/>
    <ds:schemaRef ds:uri="http://purl.org/dc/dcmitype/"/>
    <ds:schemaRef ds:uri="27b6c1f3-b088-48d3-a9ce-a998a32e9293"/>
    <ds:schemaRef ds:uri="78c460f7-06e0-4267-96ea-aad0c3efb2ba"/>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6C4DEB0-2BF9-4BC7-9176-3D932465C378}">
  <ds:schemaRefs>
    <ds:schemaRef ds:uri="27b6c1f3-b088-48d3-a9ce-a998a32e9293"/>
    <ds:schemaRef ds:uri="78c460f7-06e0-4267-96ea-aad0c3efb2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3708</Words>
  <Application>Microsoft Office PowerPoint</Application>
  <PresentationFormat>Widescreen</PresentationFormat>
  <Paragraphs>384</Paragraphs>
  <Slides>20</Slides>
  <Notes>17</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vt:lpstr>
      <vt:lpstr>Avenir Book</vt:lpstr>
      <vt:lpstr>Calibri</vt:lpstr>
      <vt:lpstr>Calibri Light</vt:lpstr>
      <vt:lpstr>Cambria Math</vt:lpstr>
      <vt:lpstr>Graphik</vt:lpstr>
      <vt:lpstr>Merriweather</vt:lpstr>
      <vt:lpstr>Nuffield Sans</vt:lpstr>
      <vt:lpstr>Roboto</vt:lpstr>
      <vt:lpstr>Roboto Light</vt:lpstr>
      <vt:lpstr>Source Code Pro</vt:lpstr>
      <vt:lpstr>Univers LT W01</vt:lpstr>
      <vt:lpstr>Vollkorn</vt:lpstr>
      <vt:lpstr>Wingdings</vt:lpstr>
      <vt:lpstr>Office Theme</vt:lpstr>
      <vt:lpstr>Team briefing  August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Continuous Improvement Forum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briefing  August 2023</dc:title>
  <dc:creator>Webb, Seonaid</dc:creator>
  <cp:lastModifiedBy>Scott, Hannah</cp:lastModifiedBy>
  <cp:revision>2</cp:revision>
  <dcterms:created xsi:type="dcterms:W3CDTF">2023-08-14T08:19:38Z</dcterms:created>
  <dcterms:modified xsi:type="dcterms:W3CDTF">2023-09-20T15:38:11Z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0x0101002128B140CC816E409C58ECC4B9A2342A</vt:lpwstr>
  </property>
</Properties>
</file>