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4" r:id="rId2"/>
    <p:sldId id="310" r:id="rId3"/>
    <p:sldId id="311" r:id="rId4"/>
    <p:sldId id="312" r:id="rId5"/>
    <p:sldId id="313" r:id="rId6"/>
    <p:sldId id="314" r:id="rId7"/>
    <p:sldId id="31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3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658FDA-24D7-4651-A8B5-82BB7F81DF60}" v="9" dt="2023-02-15T14:13:51.4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08"/>
    <p:restoredTop sz="96327"/>
  </p:normalViewPr>
  <p:slideViewPr>
    <p:cSldViewPr snapToGrid="0" snapToObjects="1">
      <p:cViewPr varScale="1">
        <p:scale>
          <a:sx n="69" d="100"/>
          <a:sy n="69" d="100"/>
        </p:scale>
        <p:origin x="6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6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56DB-1342-37D6-C72C-A42735657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A2D4E-DA22-67D2-D3D1-4AB339A66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0A9DA-DBDE-8E08-7DCA-0485858C3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2FCEE-CF91-B519-A0B1-CDAB399F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9B8D7-26AF-F99E-739C-AF3C7D5B6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4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6952E-0FE5-7188-B7B7-6160E97D6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0FD8D-DDB0-6469-4F4E-A40E4C3C3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DE834-7F21-21D7-79CB-63DAC983E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3B5EC-034F-F549-E4FE-968EF18B4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75AC8-CB4F-90E3-29AB-51114AA7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6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7A1C21-B4A7-7CB9-4D0E-144B8F01B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5541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08CD2-DC43-33C4-0DC2-79650E68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55416"/>
            <a:ext cx="7734300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3A77B-A56C-922D-878F-3929366A9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5B27B-7A5F-7499-9E0E-BE6A512A3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48871-7D56-FBB4-B533-AD6216AE1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31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E9512-D644-19B1-79A7-887A03F37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6A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A85E6-D90A-B710-0849-A4A227245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95FA4-C4F5-7DD2-36D9-4177FD1D4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1A81A-D133-7959-4F21-C90180413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95E5F-F099-7741-96F9-55627D949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BDF37-69CE-4128-298E-8C2BF4D0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02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587B9-8A90-ADEA-DF8A-DFD1A412B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06174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E9ABF-4AC9-AF7B-BA68-592579BF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664F0-50A1-EA3B-E21C-A5A5FA81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0B814-8097-CA82-A39F-5E3CC39A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6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EA401-0ACC-7091-93B4-BA58A00A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839E3-9ECD-EED9-CC6C-3F9B6D68CD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73F7D-72B2-B67D-39A8-68D3A21F3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E7CE4-0F0B-789B-7887-0CD01C67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8547A-5199-C18B-5724-7189E6C2D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63CE6-E50F-CAC4-3374-FC98F166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0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11ED9-799D-E36C-FCDE-47311EF86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4D221-359B-BE09-A2CB-34EF7A861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0ECDD-6B63-3012-FAF7-90F74FBF2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43E67D-98B7-5021-7F2B-690EC638EA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8CD9EE-C9BD-6E29-3ECD-169A8164F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A9F4C8-6C58-3A7C-0C53-8C6A14B66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56FC8E-2B04-8F30-CAF6-FE5F32BA9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7F4548-AB3D-4E34-3701-DC216CF1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79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4DD77-C563-CC44-D278-F54DFBD45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D34A9E-6523-6850-D72A-6C2A8BE63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6874DA-A5ED-C1CD-7D4B-AE79065F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EB333D-F4F3-DFDF-2A77-8A8544F6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87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5B3B1B-F9B8-1D70-E6AE-77DD12597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98606D-F569-3B22-95FC-58648E1C8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7A442-0C9A-E006-7EAD-AF391C6B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9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4CDD2-433B-C477-67E7-CCA258416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F23-B827-B4A0-0402-F3783BF2D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933577-9BF2-E317-81D6-9643EE875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4971D-24C0-3FED-7B73-A4E2EBB7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B53634-C70B-DD92-EDC6-22192580C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09903-A72E-F6FF-DDDA-142F88E4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8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F5EDE-6065-57F1-3222-44565A9B0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9F912C-6165-3B7A-2FF1-75A6CAC24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C5A7D4-B59A-93D3-13B7-782941611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60E06-3645-5614-2A93-E96C2E018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82C99-7F32-BEDD-4491-F5EED7D7E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06A9DC-27C1-4DB0-1D33-38438314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3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6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56D415-BBD0-DF55-29A1-11202DF12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20956-F086-B0BC-E458-A37888AAD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088CA-613F-A8C4-6AE7-7F26AC9FA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94548"/>
            <a:ext cx="2743200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A55D9-8F13-AD48-B989-B3480E2AC577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A774F-ED95-71AD-A934-CFCFE6DFD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194548"/>
            <a:ext cx="4114800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8ECA2-8EEB-AB30-5DB1-E67E59BD9F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194548"/>
            <a:ext cx="2743200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946EE-2B11-8C44-92DB-750CFAF7573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A black and white image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A0B1CE2B-60D3-E590-735A-03861DFE830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52795" y="5996326"/>
            <a:ext cx="2286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13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6A3D6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gbce.org.uk/all-reviews/mole-valle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8EA53-E787-6DEC-B187-CC8751A28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7349"/>
            <a:ext cx="10515600" cy="3228975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/>
              <a:t>Mole Valley District Council</a:t>
            </a:r>
            <a:br>
              <a:rPr lang="en-GB" sz="6000" b="1" dirty="0"/>
            </a:br>
            <a:r>
              <a:rPr lang="en-GB" sz="6000" b="1" dirty="0"/>
              <a:t> Election Results 2023</a:t>
            </a:r>
          </a:p>
        </p:txBody>
      </p:sp>
    </p:spTree>
    <p:extLst>
      <p:ext uri="{BB962C8B-B14F-4D97-AF65-F5344CB8AC3E}">
        <p14:creationId xmlns:p14="http://schemas.microsoft.com/office/powerpoint/2010/main" val="339222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BABE0-96E7-0EF6-1E32-73A26D6BA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/>
              <a:t>Just a reminder </a:t>
            </a:r>
            <a:r>
              <a:rPr lang="en-GB" sz="4800" dirty="0"/>
              <a:t>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659D1-3BC5-00D2-4596-2885A4255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733530"/>
          </a:xfrm>
        </p:spPr>
        <p:txBody>
          <a:bodyPr/>
          <a:lstStyle/>
          <a:p>
            <a:r>
              <a:rPr lang="en-GB" sz="3200" dirty="0"/>
              <a:t>MVDC now has 39 Councillors rather than 41</a:t>
            </a:r>
          </a:p>
          <a:p>
            <a:r>
              <a:rPr lang="en-GB" sz="3200" dirty="0"/>
              <a:t>There are 13 wards rather than 21</a:t>
            </a:r>
          </a:p>
          <a:p>
            <a:r>
              <a:rPr lang="en-GB" sz="3200" dirty="0"/>
              <a:t>The ward boundaries are very different to before </a:t>
            </a:r>
            <a:r>
              <a:rPr lang="en-GB" sz="3200" dirty="0" smtClean="0"/>
              <a:t>–</a:t>
            </a:r>
            <a:r>
              <a:rPr lang="en-GB" sz="3200" dirty="0"/>
              <a:t> </a:t>
            </a:r>
            <a:r>
              <a:rPr lang="en-GB" sz="3200" dirty="0">
                <a:hlinkClick r:id="rId2"/>
              </a:rPr>
              <a:t>https://</a:t>
            </a:r>
            <a:r>
              <a:rPr lang="en-GB" sz="3200" dirty="0" smtClean="0">
                <a:hlinkClick r:id="rId2"/>
              </a:rPr>
              <a:t>www.lgbce.org.uk/all-reviews/mole-valley</a:t>
            </a:r>
            <a:endParaRPr lang="en-GB" sz="3200" dirty="0" smtClean="0"/>
          </a:p>
          <a:p>
            <a:pPr marL="0" indent="0">
              <a:buNone/>
            </a:pPr>
            <a:endParaRPr lang="en-GB" sz="32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346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06A33-1B47-A28D-54D6-E680DDAF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/>
              <a:t>Political composition of MVDC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55F33-78DF-9868-A546-2F6934120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589"/>
            <a:ext cx="10515600" cy="4094884"/>
          </a:xfrm>
        </p:spPr>
        <p:txBody>
          <a:bodyPr>
            <a:normAutofit/>
          </a:bodyPr>
          <a:lstStyle/>
          <a:p>
            <a:r>
              <a:rPr lang="en-GB" sz="3600" dirty="0"/>
              <a:t>30 Liberal Democrats</a:t>
            </a:r>
          </a:p>
          <a:p>
            <a:r>
              <a:rPr lang="en-GB" sz="3600" dirty="0"/>
              <a:t>6 Ashtead Independents</a:t>
            </a:r>
          </a:p>
          <a:p>
            <a:r>
              <a:rPr lang="en-GB" sz="3600" dirty="0"/>
              <a:t>3 </a:t>
            </a:r>
            <a:r>
              <a:rPr lang="en-GB" sz="3600" dirty="0" smtClean="0"/>
              <a:t>Conservatives</a:t>
            </a:r>
          </a:p>
          <a:p>
            <a:pPr marL="0" indent="0">
              <a:buNone/>
            </a:pPr>
            <a:endParaRPr lang="en-GB" sz="3600" dirty="0"/>
          </a:p>
          <a:p>
            <a:pPr marL="0" indent="0" algn="ctr">
              <a:buNone/>
            </a:pPr>
            <a:r>
              <a:rPr lang="en-GB" sz="3600" dirty="0" smtClean="0"/>
              <a:t>  Administration </a:t>
            </a:r>
            <a:r>
              <a:rPr lang="en-GB" sz="3600" dirty="0"/>
              <a:t>will be Liberal Democrat</a:t>
            </a:r>
          </a:p>
          <a:p>
            <a:pPr marL="0" indent="0" algn="ctr">
              <a:buNone/>
            </a:pPr>
            <a:r>
              <a:rPr lang="en-GB" sz="3600" dirty="0"/>
              <a:t>Ashtead Independent Main </a:t>
            </a:r>
            <a:r>
              <a:rPr lang="en-GB" sz="3600" dirty="0" smtClean="0"/>
              <a:t>opposition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68446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E5CA6-F3A5-B925-B3B1-02B9597FF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3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4800" b="1" dirty="0"/>
              <a:t>Goodbye </a:t>
            </a:r>
            <a:r>
              <a:rPr lang="en-GB" sz="4800" b="1" dirty="0" smtClean="0"/>
              <a:t>to:</a:t>
            </a:r>
            <a:r>
              <a:rPr lang="en-GB" sz="4800" b="1" dirty="0"/>
              <a:t/>
            </a:r>
            <a:br>
              <a:rPr lang="en-GB" sz="4800" b="1" dirty="0"/>
            </a:br>
            <a:endParaRPr lang="en-GB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DD55B-EF6D-1BA6-04AF-10712C27B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43179"/>
            <a:ext cx="10928927" cy="5677694"/>
          </a:xfrm>
        </p:spPr>
        <p:txBody>
          <a:bodyPr>
            <a:normAutofit/>
          </a:bodyPr>
          <a:lstStyle/>
          <a:p>
            <a:r>
              <a:rPr lang="en-GB" sz="1400" b="1" dirty="0"/>
              <a:t>David Harper (AI)</a:t>
            </a:r>
          </a:p>
          <a:p>
            <a:r>
              <a:rPr lang="en-GB" sz="1400" b="1" dirty="0"/>
              <a:t>Alan Reilly (AI)</a:t>
            </a:r>
          </a:p>
          <a:p>
            <a:r>
              <a:rPr lang="en-GB" sz="1400" b="1" dirty="0"/>
              <a:t>Caroline Salmon (LD) (Cabinet)</a:t>
            </a:r>
          </a:p>
          <a:p>
            <a:r>
              <a:rPr lang="en-GB" sz="1400" b="1" dirty="0"/>
              <a:t>Sarah Chambers (Con)</a:t>
            </a:r>
          </a:p>
          <a:p>
            <a:r>
              <a:rPr lang="en-GB" sz="1400" b="1" dirty="0"/>
              <a:t>David Preedy (LD) (Chair of DM)</a:t>
            </a:r>
          </a:p>
          <a:p>
            <a:r>
              <a:rPr lang="en-GB" sz="1400" b="1" dirty="0"/>
              <a:t>Charles </a:t>
            </a:r>
            <a:r>
              <a:rPr lang="en-GB" sz="1400" b="1" dirty="0" err="1"/>
              <a:t>Engell</a:t>
            </a:r>
            <a:r>
              <a:rPr lang="en-GB" sz="1400" b="1" dirty="0"/>
              <a:t> (LD)</a:t>
            </a:r>
          </a:p>
          <a:p>
            <a:r>
              <a:rPr lang="en-GB" sz="1400" b="1" dirty="0"/>
              <a:t>Lisa Scott (Green)</a:t>
            </a:r>
          </a:p>
          <a:p>
            <a:r>
              <a:rPr lang="en-GB" sz="1400" b="1" dirty="0"/>
              <a:t> Chris Coghlan (LD)</a:t>
            </a:r>
          </a:p>
          <a:p>
            <a:r>
              <a:rPr lang="en-GB" sz="1400" b="1" dirty="0"/>
              <a:t>Tim Hall (Con) (Deputy Leader Opposition)</a:t>
            </a:r>
          </a:p>
          <a:p>
            <a:r>
              <a:rPr lang="en-GB" sz="1400" b="1" dirty="0"/>
              <a:t>Lynne Brooks (Con) (Leader of Opposition)</a:t>
            </a:r>
          </a:p>
          <a:p>
            <a:r>
              <a:rPr lang="en-GB" sz="1400" b="1" dirty="0"/>
              <a:t>Josie Brinker (LD)</a:t>
            </a:r>
          </a:p>
          <a:p>
            <a:r>
              <a:rPr lang="en-GB" sz="1400" b="1" dirty="0"/>
              <a:t>Simon Moss (Con)</a:t>
            </a:r>
          </a:p>
          <a:p>
            <a:r>
              <a:rPr lang="en-GB" sz="1400" b="1" dirty="0"/>
              <a:t>Helyn Clack (Con)</a:t>
            </a:r>
          </a:p>
          <a:p>
            <a:r>
              <a:rPr lang="en-GB" sz="1400" b="1" dirty="0"/>
              <a:t>James Friend (Con) (Vice Chairman Council)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7088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A979E-C967-D28E-1F47-D318C7FF0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270"/>
            <a:ext cx="10515600" cy="1325563"/>
          </a:xfrm>
        </p:spPr>
        <p:txBody>
          <a:bodyPr/>
          <a:lstStyle/>
          <a:p>
            <a:pPr algn="ctr"/>
            <a:r>
              <a:rPr lang="en-GB" b="1" dirty="0"/>
              <a:t>Hello </a:t>
            </a:r>
            <a:r>
              <a:rPr lang="en-GB" b="1" dirty="0" smtClean="0"/>
              <a:t>to: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7ED16-02E1-50E9-5CDF-84280C567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901"/>
            <a:ext cx="10515600" cy="5052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b="1" dirty="0"/>
              <a:t>13 new councillors –</a:t>
            </a:r>
          </a:p>
          <a:p>
            <a:r>
              <a:rPr lang="en-GB" sz="1400" b="1" dirty="0" smtClean="0"/>
              <a:t>Gerry </a:t>
            </a:r>
            <a:r>
              <a:rPr lang="en-GB" sz="1400" b="1" dirty="0"/>
              <a:t>Sevenoaks (AI) Ashtead Park</a:t>
            </a:r>
          </a:p>
          <a:p>
            <a:r>
              <a:rPr lang="en-GB" sz="1400" b="1" dirty="0"/>
              <a:t>Andrew Matthews (LD) Bookham East and Eastwick Park</a:t>
            </a:r>
          </a:p>
          <a:p>
            <a:r>
              <a:rPr lang="en-GB" sz="1400" b="1" dirty="0"/>
              <a:t>Christine Miller (LD) Bookham West</a:t>
            </a:r>
          </a:p>
          <a:p>
            <a:r>
              <a:rPr lang="en-GB" sz="1400" b="1" dirty="0"/>
              <a:t>Paula </a:t>
            </a:r>
            <a:r>
              <a:rPr lang="en-GB" sz="1400" b="1" dirty="0" err="1"/>
              <a:t>Keay</a:t>
            </a:r>
            <a:r>
              <a:rPr lang="en-GB" sz="1400" b="1" dirty="0"/>
              <a:t> (LD) 3B’s, </a:t>
            </a:r>
            <a:r>
              <a:rPr lang="en-GB" sz="1400" b="1" dirty="0" err="1"/>
              <a:t>Boxhill</a:t>
            </a:r>
            <a:r>
              <a:rPr lang="en-GB" sz="1400" b="1" dirty="0"/>
              <a:t> and Headley</a:t>
            </a:r>
          </a:p>
          <a:p>
            <a:r>
              <a:rPr lang="en-GB" sz="1400" b="1" dirty="0"/>
              <a:t>Jo Farrar-</a:t>
            </a:r>
            <a:r>
              <a:rPr lang="en-GB" sz="1400" b="1" dirty="0" err="1"/>
              <a:t>Astrop</a:t>
            </a:r>
            <a:r>
              <a:rPr lang="en-GB" sz="1400" b="1" dirty="0"/>
              <a:t> (LD) Capel, Leigh, Newdigate and Charlwood</a:t>
            </a:r>
          </a:p>
          <a:p>
            <a:r>
              <a:rPr lang="en-GB" sz="1400" b="1" dirty="0"/>
              <a:t>Alicia Loach (LD) Capel, Leigh, Newdigate and Charlwood</a:t>
            </a:r>
          </a:p>
          <a:p>
            <a:r>
              <a:rPr lang="en-GB" sz="1400" b="1" dirty="0"/>
              <a:t>Phil Hammond (LD) Fetcham</a:t>
            </a:r>
          </a:p>
          <a:p>
            <a:r>
              <a:rPr lang="en-GB" sz="1400" b="1" dirty="0"/>
              <a:t>Caroline Joseph (LD) Fetcham</a:t>
            </a:r>
          </a:p>
          <a:p>
            <a:r>
              <a:rPr lang="en-GB" sz="1400" b="1" dirty="0"/>
              <a:t>Ben Wall (LD) Leatherhead North</a:t>
            </a:r>
          </a:p>
          <a:p>
            <a:r>
              <a:rPr lang="en-GB" sz="1400" b="1" dirty="0"/>
              <a:t>Benjamin Wear (LD) Leatherhead North</a:t>
            </a:r>
          </a:p>
          <a:p>
            <a:r>
              <a:rPr lang="en-GB" sz="1400" b="1" dirty="0"/>
              <a:t>Chris Budleigh (LD) Mickleham, Westcott and </a:t>
            </a:r>
            <a:r>
              <a:rPr lang="en-GB" sz="1400" b="1" dirty="0" err="1"/>
              <a:t>Okewood</a:t>
            </a:r>
            <a:endParaRPr lang="en-GB" sz="1400" b="1" dirty="0"/>
          </a:p>
          <a:p>
            <a:r>
              <a:rPr lang="en-GB" sz="1400" b="1" dirty="0" err="1"/>
              <a:t>Abhiram</a:t>
            </a:r>
            <a:r>
              <a:rPr lang="en-GB" sz="1400" b="1" dirty="0"/>
              <a:t> Magesh (LD) Mickleham, Westcott and </a:t>
            </a:r>
            <a:r>
              <a:rPr lang="en-GB" sz="1400" b="1" dirty="0" err="1"/>
              <a:t>Okewood</a:t>
            </a:r>
            <a:endParaRPr lang="en-GB" sz="1400" b="1" dirty="0"/>
          </a:p>
          <a:p>
            <a:r>
              <a:rPr lang="en-GB" sz="1400" b="1" dirty="0"/>
              <a:t>Leah </a:t>
            </a:r>
            <a:r>
              <a:rPr lang="en-GB" sz="1400" b="1" dirty="0" err="1"/>
              <a:t>Mursaleen</a:t>
            </a:r>
            <a:r>
              <a:rPr lang="en-GB" sz="1400" b="1" dirty="0"/>
              <a:t>-Plank (LD) Mickleham, Westcott and </a:t>
            </a:r>
            <a:r>
              <a:rPr lang="en-GB" sz="1400" b="1" dirty="0" err="1"/>
              <a:t>Okewood</a:t>
            </a:r>
            <a:endParaRPr lang="en-GB" sz="1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691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E0A8B-0ED6-A930-5B22-37473E7E0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4800" b="1" dirty="0"/>
              <a:t>What happens next ?</a:t>
            </a:r>
            <a:br>
              <a:rPr lang="en-GB" sz="4800" b="1" dirty="0"/>
            </a:br>
            <a:endParaRPr lang="en-GB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6DBDD-FBCC-9CEC-967B-91AE71B90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518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Series of Group Meetings happening over the next few </a:t>
            </a:r>
            <a:r>
              <a:rPr lang="en-GB" dirty="0" smtClean="0"/>
              <a:t>days/weeks</a:t>
            </a:r>
            <a:r>
              <a:rPr lang="en-GB" dirty="0"/>
              <a:t>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These </a:t>
            </a:r>
            <a:r>
              <a:rPr lang="en-GB" dirty="0"/>
              <a:t>will decide –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Leader, Deputy Leader and Cabinet</a:t>
            </a:r>
          </a:p>
          <a:p>
            <a:r>
              <a:rPr lang="en-GB" dirty="0"/>
              <a:t>Committee Chairs  (Scrutiny and Audit must be chaired by an Opposition member)</a:t>
            </a:r>
          </a:p>
          <a:p>
            <a:r>
              <a:rPr lang="en-GB" dirty="0"/>
              <a:t>Leader and Deputy Leader of Opposition</a:t>
            </a:r>
          </a:p>
          <a:p>
            <a:r>
              <a:rPr lang="en-GB" dirty="0"/>
              <a:t>Leader of other Group</a:t>
            </a:r>
          </a:p>
          <a:p>
            <a:r>
              <a:rPr lang="en-GB" dirty="0"/>
              <a:t>Who takes up which seats on Committees, working groups etc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These will all be confirmed/reported at Annual Council on 23 May </a:t>
            </a:r>
          </a:p>
        </p:txBody>
      </p:sp>
    </p:spTree>
    <p:extLst>
      <p:ext uri="{BB962C8B-B14F-4D97-AF65-F5344CB8AC3E}">
        <p14:creationId xmlns:p14="http://schemas.microsoft.com/office/powerpoint/2010/main" val="34664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3056B-7BC9-6DDB-A979-F9F455722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/>
              <a:t>What happens up to 23 May?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89F30-8DA3-8049-848E-0DF3C14EA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78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Previous councillors stopped being councillors at midnight on 8 May</a:t>
            </a:r>
          </a:p>
          <a:p>
            <a:r>
              <a:rPr lang="en-GB" dirty="0"/>
              <a:t>New Councillors are in post – their new </a:t>
            </a:r>
            <a:r>
              <a:rPr lang="en-GB" smtClean="0"/>
              <a:t>email addresses </a:t>
            </a:r>
            <a:r>
              <a:rPr lang="en-GB" dirty="0" smtClean="0"/>
              <a:t>are not live yet so best </a:t>
            </a:r>
            <a:r>
              <a:rPr lang="en-GB" dirty="0"/>
              <a:t>to phone them if you need to speak to them in the short term</a:t>
            </a:r>
          </a:p>
          <a:p>
            <a:r>
              <a:rPr lang="en-GB" dirty="0"/>
              <a:t>Councillor Cooksey (S) and Councillor Hawksworth continue as Group Leaders unless we are told otherwise. The Interim Group Leader for the Conservatives </a:t>
            </a:r>
            <a:r>
              <a:rPr lang="en-GB" dirty="0" smtClean="0"/>
              <a:t>will be confirmed as soon as possible.</a:t>
            </a:r>
            <a:endParaRPr lang="en-GB" dirty="0"/>
          </a:p>
          <a:p>
            <a:r>
              <a:rPr lang="en-GB" dirty="0"/>
              <a:t>All Committees remain as is, albeit there are a number of vacancies.  </a:t>
            </a:r>
          </a:p>
        </p:txBody>
      </p:sp>
    </p:spTree>
    <p:extLst>
      <p:ext uri="{BB962C8B-B14F-4D97-AF65-F5344CB8AC3E}">
        <p14:creationId xmlns:p14="http://schemas.microsoft.com/office/powerpoint/2010/main" val="320078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VDC Colou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693C63"/>
      </a:accent1>
      <a:accent2>
        <a:srgbClr val="00815C"/>
      </a:accent2>
      <a:accent3>
        <a:srgbClr val="CBE5D6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448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Office Theme</vt:lpstr>
      <vt:lpstr>Mole Valley District Council  Election Results 2023</vt:lpstr>
      <vt:lpstr>Just a reminder ….</vt:lpstr>
      <vt:lpstr>Political composition of MVDC</vt:lpstr>
      <vt:lpstr>Goodbye to: </vt:lpstr>
      <vt:lpstr>Hello to: </vt:lpstr>
      <vt:lpstr>What happens next ? </vt:lpstr>
      <vt:lpstr>What happens up to 23 May?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McLoughlin</dc:creator>
  <cp:lastModifiedBy>Moccia, Rosemarie</cp:lastModifiedBy>
  <cp:revision>30</cp:revision>
  <dcterms:created xsi:type="dcterms:W3CDTF">2022-05-26T15:19:39Z</dcterms:created>
  <dcterms:modified xsi:type="dcterms:W3CDTF">2023-05-09T15:50:41Z</dcterms:modified>
</cp:coreProperties>
</file>